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4.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5.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6.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5" r:id="rId5"/>
    <p:sldMasterId id="2147483698" r:id="rId6"/>
    <p:sldMasterId id="2147483730" r:id="rId7"/>
    <p:sldMasterId id="2147483783" r:id="rId8"/>
    <p:sldMasterId id="2147483834" r:id="rId9"/>
  </p:sldMasterIdLst>
  <p:notesMasterIdLst>
    <p:notesMasterId r:id="rId39"/>
  </p:notesMasterIdLst>
  <p:sldIdLst>
    <p:sldId id="10558" r:id="rId10"/>
    <p:sldId id="10606" r:id="rId11"/>
    <p:sldId id="10611" r:id="rId12"/>
    <p:sldId id="10607" r:id="rId13"/>
    <p:sldId id="10588" r:id="rId14"/>
    <p:sldId id="4589" r:id="rId15"/>
    <p:sldId id="8342" r:id="rId16"/>
    <p:sldId id="4635" r:id="rId17"/>
    <p:sldId id="8339" r:id="rId18"/>
    <p:sldId id="8340" r:id="rId19"/>
    <p:sldId id="8341" r:id="rId20"/>
    <p:sldId id="10589" r:id="rId21"/>
    <p:sldId id="658" r:id="rId22"/>
    <p:sldId id="10597" r:id="rId23"/>
    <p:sldId id="10584" r:id="rId24"/>
    <p:sldId id="10585" r:id="rId25"/>
    <p:sldId id="10564" r:id="rId26"/>
    <p:sldId id="10565" r:id="rId27"/>
    <p:sldId id="10566" r:id="rId28"/>
    <p:sldId id="10596" r:id="rId29"/>
    <p:sldId id="10479" r:id="rId30"/>
    <p:sldId id="10480" r:id="rId31"/>
    <p:sldId id="10573" r:id="rId32"/>
    <p:sldId id="10598" r:id="rId33"/>
    <p:sldId id="4599" r:id="rId34"/>
    <p:sldId id="9921" r:id="rId35"/>
    <p:sldId id="8438" r:id="rId36"/>
    <p:sldId id="8345" r:id="rId37"/>
    <p:sldId id="463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er Guidance" id="{864715E9-185E-4705-8FDB-BCE1B58F707A}">
          <p14:sldIdLst>
            <p14:sldId id="10558"/>
            <p14:sldId id="10606"/>
            <p14:sldId id="10611"/>
            <p14:sldId id="10607"/>
            <p14:sldId id="10588"/>
            <p14:sldId id="4589"/>
            <p14:sldId id="8342"/>
            <p14:sldId id="4635"/>
            <p14:sldId id="8339"/>
            <p14:sldId id="8340"/>
            <p14:sldId id="8341"/>
            <p14:sldId id="10589"/>
            <p14:sldId id="658"/>
            <p14:sldId id="10597"/>
            <p14:sldId id="10584"/>
            <p14:sldId id="10585"/>
            <p14:sldId id="10564"/>
            <p14:sldId id="10565"/>
            <p14:sldId id="10566"/>
            <p14:sldId id="10596"/>
            <p14:sldId id="10479"/>
            <p14:sldId id="10480"/>
            <p14:sldId id="10573"/>
            <p14:sldId id="10598"/>
            <p14:sldId id="4599"/>
            <p14:sldId id="9921"/>
            <p14:sldId id="8438"/>
            <p14:sldId id="8345"/>
            <p14:sldId id="4632"/>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velyn Padrino" initials="EP" lastIdx="3" clrIdx="0">
    <p:extLst>
      <p:ext uri="{19B8F6BF-5375-455C-9EA6-DF929625EA0E}">
        <p15:presenceInfo xmlns:p15="http://schemas.microsoft.com/office/powerpoint/2012/main" userId="Evelyn Padrino" providerId="None"/>
      </p:ext>
    </p:extLst>
  </p:cmAuthor>
  <p:cmAuthor id="2" name="Pratibha Sood" initials="PS" lastIdx="1" clrIdx="1">
    <p:extLst>
      <p:ext uri="{19B8F6BF-5375-455C-9EA6-DF929625EA0E}">
        <p15:presenceInfo xmlns:p15="http://schemas.microsoft.com/office/powerpoint/2012/main" userId="S::prsood@microsoft.com::757de0c6-7155-45cc-8575-9f822407d2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727ECB-6AFB-48B4-B207-C17F99179531}" v="1" dt="2020-07-15T13:37:17.2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7037" autoAdjust="0"/>
  </p:normalViewPr>
  <p:slideViewPr>
    <p:cSldViewPr snapToGrid="0">
      <p:cViewPr varScale="1">
        <p:scale>
          <a:sx n="63" d="100"/>
          <a:sy n="63" d="100"/>
        </p:scale>
        <p:origin x="1122"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y Young" userId="d357d056-f682-48fc-bc2c-4dee56b37154" providerId="ADAL" clId="{3B609803-7FF4-46E4-8C97-38F751FF1F91}"/>
    <pc:docChg chg="delSld modSld modSection">
      <pc:chgData name="Kenny Young" userId="d357d056-f682-48fc-bc2c-4dee56b37154" providerId="ADAL" clId="{3B609803-7FF4-46E4-8C97-38F751FF1F91}" dt="2020-01-16T18:15:34.555" v="7" actId="47"/>
      <pc:docMkLst>
        <pc:docMk/>
      </pc:docMkLst>
      <pc:sldChg chg="modAnim">
        <pc:chgData name="Kenny Young" userId="d357d056-f682-48fc-bc2c-4dee56b37154" providerId="ADAL" clId="{3B609803-7FF4-46E4-8C97-38F751FF1F91}" dt="2020-01-16T18:11:06.461" v="0"/>
        <pc:sldMkLst>
          <pc:docMk/>
          <pc:sldMk cId="3378822244" sldId="4589"/>
        </pc:sldMkLst>
      </pc:sldChg>
      <pc:sldChg chg="modAnim">
        <pc:chgData name="Kenny Young" userId="d357d056-f682-48fc-bc2c-4dee56b37154" providerId="ADAL" clId="{3B609803-7FF4-46E4-8C97-38F751FF1F91}" dt="2020-01-16T18:11:15.230" v="1"/>
        <pc:sldMkLst>
          <pc:docMk/>
          <pc:sldMk cId="3618531695" sldId="8342"/>
        </pc:sldMkLst>
      </pc:sldChg>
      <pc:sldChg chg="modSp">
        <pc:chgData name="Kenny Young" userId="d357d056-f682-48fc-bc2c-4dee56b37154" providerId="ADAL" clId="{3B609803-7FF4-46E4-8C97-38F751FF1F91}" dt="2020-01-16T18:15:13.416" v="6"/>
        <pc:sldMkLst>
          <pc:docMk/>
          <pc:sldMk cId="3537532514" sldId="10479"/>
        </pc:sldMkLst>
        <pc:spChg chg="mod">
          <ac:chgData name="Kenny Young" userId="d357d056-f682-48fc-bc2c-4dee56b37154" providerId="ADAL" clId="{3B609803-7FF4-46E4-8C97-38F751FF1F91}" dt="2020-01-16T18:15:13.416" v="6"/>
          <ac:spMkLst>
            <pc:docMk/>
            <pc:sldMk cId="3537532514" sldId="10479"/>
            <ac:spMk id="30" creationId="{492591B1-790F-43F9-8C5D-4B8AF1982D5F}"/>
          </ac:spMkLst>
        </pc:spChg>
      </pc:sldChg>
      <pc:sldChg chg="del">
        <pc:chgData name="Kenny Young" userId="d357d056-f682-48fc-bc2c-4dee56b37154" providerId="ADAL" clId="{3B609803-7FF4-46E4-8C97-38F751FF1F91}" dt="2020-01-16T18:11:50.050" v="2" actId="47"/>
        <pc:sldMkLst>
          <pc:docMk/>
          <pc:sldMk cId="542518145" sldId="10603"/>
        </pc:sldMkLst>
      </pc:sldChg>
      <pc:sldChg chg="del">
        <pc:chgData name="Kenny Young" userId="d357d056-f682-48fc-bc2c-4dee56b37154" providerId="ADAL" clId="{3B609803-7FF4-46E4-8C97-38F751FF1F91}" dt="2020-01-16T18:15:34.555" v="7" actId="47"/>
        <pc:sldMkLst>
          <pc:docMk/>
          <pc:sldMk cId="4068915230" sldId="10605"/>
        </pc:sldMkLst>
      </pc:sldChg>
    </pc:docChg>
  </pc:docChgLst>
  <pc:docChgLst>
    <pc:chgData name="Kenny Young" userId="S::keyo@microsoft.com::d357d056-f682-48fc-bc2c-4dee56b37154" providerId="AD" clId="Web-{EF14AADA-0B2D-40D2-8A20-0A149DC7A180}"/>
    <pc:docChg chg="delSld modSection">
      <pc:chgData name="Kenny Young" userId="S::keyo@microsoft.com::d357d056-f682-48fc-bc2c-4dee56b37154" providerId="AD" clId="Web-{EF14AADA-0B2D-40D2-8A20-0A149DC7A180}" dt="2020-01-23T19:25:11.727" v="2"/>
      <pc:docMkLst>
        <pc:docMk/>
      </pc:docMkLst>
      <pc:sldChg chg="del">
        <pc:chgData name="Kenny Young" userId="S::keyo@microsoft.com::d357d056-f682-48fc-bc2c-4dee56b37154" providerId="AD" clId="Web-{EF14AADA-0B2D-40D2-8A20-0A149DC7A180}" dt="2020-01-23T19:24:46.399" v="0"/>
        <pc:sldMkLst>
          <pc:docMk/>
          <pc:sldMk cId="1213701059" sldId="2128"/>
        </pc:sldMkLst>
      </pc:sldChg>
      <pc:sldChg chg="del">
        <pc:chgData name="Kenny Young" userId="S::keyo@microsoft.com::d357d056-f682-48fc-bc2c-4dee56b37154" providerId="AD" clId="Web-{EF14AADA-0B2D-40D2-8A20-0A149DC7A180}" dt="2020-01-23T19:24:51.758" v="1"/>
        <pc:sldMkLst>
          <pc:docMk/>
          <pc:sldMk cId="1610916470" sldId="4590"/>
        </pc:sldMkLst>
      </pc:sldChg>
      <pc:sldChg chg="del">
        <pc:chgData name="Kenny Young" userId="S::keyo@microsoft.com::d357d056-f682-48fc-bc2c-4dee56b37154" providerId="AD" clId="Web-{EF14AADA-0B2D-40D2-8A20-0A149DC7A180}" dt="2020-01-23T19:25:11.727" v="2"/>
        <pc:sldMkLst>
          <pc:docMk/>
          <pc:sldMk cId="1186793809" sldId="10583"/>
        </pc:sldMkLst>
      </pc:sldChg>
    </pc:docChg>
  </pc:docChgLst>
  <pc:docChgLst>
    <pc:chgData name="Kenny" userId="d357d056-f682-48fc-bc2c-4dee56b37154" providerId="ADAL" clId="{51727ECB-6AFB-48B4-B207-C17F99179531}"/>
    <pc:docChg chg="custSel modSld">
      <pc:chgData name="Kenny" userId="d357d056-f682-48fc-bc2c-4dee56b37154" providerId="ADAL" clId="{51727ECB-6AFB-48B4-B207-C17F99179531}" dt="2020-07-15T13:37:16.985" v="1" actId="33524"/>
      <pc:docMkLst>
        <pc:docMk/>
      </pc:docMkLst>
      <pc:sldChg chg="modNotesTx">
        <pc:chgData name="Kenny" userId="d357d056-f682-48fc-bc2c-4dee56b37154" providerId="ADAL" clId="{51727ECB-6AFB-48B4-B207-C17F99179531}" dt="2020-07-15T13:37:16.985" v="1" actId="33524"/>
        <pc:sldMkLst>
          <pc:docMk/>
          <pc:sldMk cId="2742589790" sldId="10611"/>
        </pc:sldMkLst>
      </pc:sldChg>
    </pc:docChg>
  </pc:docChgLst>
  <pc:docChgLst>
    <pc:chgData name="Kenny Young" userId="S::keyo@microsoft.com::d357d056-f682-48fc-bc2c-4dee56b37154" providerId="AD" clId="Web-{46872C6F-5F78-4A5B-BD4C-91400090904A}"/>
    <pc:docChg chg="delSld modSld modSection">
      <pc:chgData name="Kenny Young" userId="S::keyo@microsoft.com::d357d056-f682-48fc-bc2c-4dee56b37154" providerId="AD" clId="Web-{46872C6F-5F78-4A5B-BD4C-91400090904A}" dt="2020-01-24T16:30:42.423" v="6" actId="20577"/>
      <pc:docMkLst>
        <pc:docMk/>
      </pc:docMkLst>
      <pc:sldChg chg="del mod modShow">
        <pc:chgData name="Kenny Young" userId="S::keyo@microsoft.com::d357d056-f682-48fc-bc2c-4dee56b37154" providerId="AD" clId="Web-{46872C6F-5F78-4A5B-BD4C-91400090904A}" dt="2020-01-24T16:29:27.095" v="1"/>
        <pc:sldMkLst>
          <pc:docMk/>
          <pc:sldMk cId="135345235" sldId="4509"/>
        </pc:sldMkLst>
      </pc:sldChg>
      <pc:sldChg chg="del">
        <pc:chgData name="Kenny Young" userId="S::keyo@microsoft.com::d357d056-f682-48fc-bc2c-4dee56b37154" providerId="AD" clId="Web-{46872C6F-5F78-4A5B-BD4C-91400090904A}" dt="2020-01-24T16:30:10.298" v="2"/>
        <pc:sldMkLst>
          <pc:docMk/>
          <pc:sldMk cId="3742576480" sldId="4616"/>
        </pc:sldMkLst>
      </pc:sldChg>
      <pc:sldChg chg="modSp">
        <pc:chgData name="Kenny Young" userId="S::keyo@microsoft.com::d357d056-f682-48fc-bc2c-4dee56b37154" providerId="AD" clId="Web-{46872C6F-5F78-4A5B-BD4C-91400090904A}" dt="2020-01-24T16:30:42.423" v="6" actId="20577"/>
        <pc:sldMkLst>
          <pc:docMk/>
          <pc:sldMk cId="3613319989" sldId="10584"/>
        </pc:sldMkLst>
        <pc:spChg chg="mod">
          <ac:chgData name="Kenny Young" userId="S::keyo@microsoft.com::d357d056-f682-48fc-bc2c-4dee56b37154" providerId="AD" clId="Web-{46872C6F-5F78-4A5B-BD4C-91400090904A}" dt="2020-01-24T16:30:35.548" v="4" actId="20577"/>
          <ac:spMkLst>
            <pc:docMk/>
            <pc:sldMk cId="3613319989" sldId="10584"/>
            <ac:spMk id="5" creationId="{065C9A78-742F-4C76-B53E-D0AA2849FD41}"/>
          </ac:spMkLst>
        </pc:spChg>
        <pc:spChg chg="mod">
          <ac:chgData name="Kenny Young" userId="S::keyo@microsoft.com::d357d056-f682-48fc-bc2c-4dee56b37154" providerId="AD" clId="Web-{46872C6F-5F78-4A5B-BD4C-91400090904A}" dt="2020-01-24T16:30:42.423" v="6" actId="20577"/>
          <ac:spMkLst>
            <pc:docMk/>
            <pc:sldMk cId="3613319989" sldId="10584"/>
            <ac:spMk id="6" creationId="{382A9AE4-312E-478B-9637-4FD50157AE89}"/>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A4EDDF-E18A-4938-871B-D906215F5E54}" type="datetimeFigureOut">
              <a:rPr lang="en-US" smtClean="0"/>
              <a:t>7/15/2020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E10CFB-E250-40F3-851B-ACDA1CB1AD95}" type="slidenum">
              <a:rPr lang="en-US" smtClean="0"/>
              <a:t>‹#›</a:t>
            </a:fld>
            <a:endParaRPr lang="en-US"/>
          </a:p>
        </p:txBody>
      </p:sp>
    </p:spTree>
    <p:extLst>
      <p:ext uri="{BB962C8B-B14F-4D97-AF65-F5344CB8AC3E}">
        <p14:creationId xmlns:p14="http://schemas.microsoft.com/office/powerpoint/2010/main" val="3389109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sym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sym typeface="Segoe UI" panose="020B0502040204020203" pitchFamily="34" charset="0"/>
            </a:endParaRPr>
          </a:p>
        </p:txBody>
      </p:sp>
    </p:spTree>
    <p:extLst>
      <p:ext uri="{BB962C8B-B14F-4D97-AF65-F5344CB8AC3E}">
        <p14:creationId xmlns:p14="http://schemas.microsoft.com/office/powerpoint/2010/main" val="1747484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9" marR="0" lvl="0" indent="0" algn="l" defTabSz="95614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7/15/2020 8:36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6957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beginning a migration, the above should be completed or in process of being completed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7/15/2020 8:36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1318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Before beginning a migration, the above should be completed or in process of being completed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7/15/2020 8:36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107077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nl-NL"/>
              <a:t>Note: The three phase names (denoted with an asterix *) are to be tested with customers &amp; refined.</a:t>
            </a:r>
          </a:p>
          <a:p>
            <a:pPr marL="0" indent="0">
              <a:buFont typeface="Arial" panose="020B0604020202020204" pitchFamily="34" charset="0"/>
              <a:buNone/>
            </a:pPr>
            <a:endParaRPr lang="nl-NL"/>
          </a:p>
          <a:p>
            <a:pPr marL="0" indent="0">
              <a:buFont typeface="Arial" panose="020B0604020202020204" pitchFamily="34" charset="0"/>
              <a:buNone/>
            </a:pPr>
            <a:r>
              <a:rPr lang="nl-NL"/>
              <a:t>The Asset phase of migration is where most of the technical work happens, moving assets to the cloud.</a:t>
            </a:r>
          </a:p>
          <a:p>
            <a:pPr marL="0" indent="0">
              <a:buFont typeface="Arial" panose="020B0604020202020204" pitchFamily="34" charset="0"/>
              <a:buNone/>
            </a:pPr>
            <a:r>
              <a:rPr lang="nl-NL"/>
              <a:t>If the customer has workload objective(s) for this migration, they will need to invest in a bit more structure and follow the workload phase guidance</a:t>
            </a:r>
          </a:p>
          <a:p>
            <a:pPr marL="0" indent="0">
              <a:buFont typeface="Arial" panose="020B0604020202020204" pitchFamily="34" charset="0"/>
              <a:buNone/>
            </a:pPr>
            <a:r>
              <a:rPr lang="nl-NL"/>
              <a:t>If the customer has portfolio objectives(s) for this migration, they will also need to invest in the portfolio phase structure.</a:t>
            </a:r>
          </a:p>
          <a:p>
            <a:pPr marL="0" indent="0">
              <a:buFont typeface="Arial" panose="020B0604020202020204" pitchFamily="34" charset="0"/>
              <a:buNone/>
            </a:pPr>
            <a:endParaRPr lang="nl-NL"/>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nl-NL"/>
              <a:t>Every customer will execute the asset phase of migration. Every customer should invest in the full portfolio phase, if they wish to produce business returns from the migration effort.</a:t>
            </a:r>
          </a:p>
          <a:p>
            <a:pPr marL="0" indent="0">
              <a:buFont typeface="Arial" panose="020B0604020202020204" pitchFamily="34" charset="0"/>
              <a:buNone/>
            </a:pPr>
            <a:endParaRPr lang="nl-NL"/>
          </a:p>
          <a:p>
            <a:pPr marL="0" indent="0">
              <a:buFont typeface="Arial" panose="020B0604020202020204" pitchFamily="34" charset="0"/>
              <a:buNone/>
            </a:pPr>
            <a:r>
              <a:rPr lang="nl-NL"/>
              <a:t>In a factory model, Asset phase is like the factory floor where the parts are assembled &amp; shipped.</a:t>
            </a:r>
          </a:p>
          <a:p>
            <a:pPr marL="0" indent="0">
              <a:buFont typeface="Arial" panose="020B0604020202020204" pitchFamily="34" charset="0"/>
              <a:buNone/>
            </a:pPr>
            <a:r>
              <a:rPr lang="nl-NL"/>
              <a:t>If the customer has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9" marR="0" lvl="0" indent="0" algn="l" defTabSz="95614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7/15/2020 8:36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2023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9" marR="0" lvl="0" indent="0" algn="l" defTabSz="95614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7/15/2020 8:36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1419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7/15/2020 8:36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999010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goal is to enable successful Azure migration, regardless of what tool was used. </a:t>
            </a:r>
          </a:p>
          <a:p>
            <a:endParaRPr lang="en-US"/>
          </a:p>
          <a:p>
            <a:r>
              <a:rPr lang="en-US"/>
              <a:t>We have a great set of first party Azure tools that are built into the Azure portal and free to get started.  </a:t>
            </a:r>
          </a:p>
          <a:p>
            <a:endParaRPr lang="en-US"/>
          </a:p>
          <a:p>
            <a:r>
              <a:rPr lang="en-US"/>
              <a:t>But we also have a great set of third party tools to meet all your requirements.  For example: </a:t>
            </a:r>
            <a:r>
              <a:rPr lang="en-US" err="1"/>
              <a:t>Cloudamize</a:t>
            </a:r>
            <a:r>
              <a:rPr lang="en-US"/>
              <a:t>, Movere, </a:t>
            </a:r>
            <a:r>
              <a:rPr lang="en-US" err="1"/>
              <a:t>Turbonomic</a:t>
            </a:r>
            <a:r>
              <a:rPr lang="en-US"/>
              <a:t>, TSO Logic can discover a broader set of environments than Azure Migrate does today.   Similarly, tools like </a:t>
            </a:r>
            <a:r>
              <a:rPr lang="en-US" err="1"/>
              <a:t>Zerto</a:t>
            </a:r>
            <a:r>
              <a:rPr lang="en-US"/>
              <a:t> and Cloud Endure can migrate a broader set of </a:t>
            </a:r>
            <a:r>
              <a:rPr lang="en-US" err="1"/>
              <a:t>OS’es</a:t>
            </a:r>
            <a:r>
              <a:rPr lang="en-US"/>
              <a:t> to Azure as compared to Azure Site Recovery.  </a:t>
            </a:r>
          </a:p>
          <a:p>
            <a:endParaRPr lang="en-US"/>
          </a:p>
          <a:p>
            <a:r>
              <a:rPr lang="en-US"/>
              <a:t>We’re also working closely with the ecosystem to build out a unified experience across Azure and 3</a:t>
            </a:r>
            <a:r>
              <a:rPr lang="en-US" baseline="30000"/>
              <a:t>rd</a:t>
            </a:r>
            <a:r>
              <a:rPr lang="en-US"/>
              <a:t> party tools.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1320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9" marR="0" lvl="0" indent="0" algn="l" defTabSz="95614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7/15/2020 8:36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37944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a:solidFill>
                  <a:schemeClr val="tx1"/>
                </a:solidFill>
                <a:effectLst/>
                <a:latin typeface="Segoe UI Light" pitchFamily="34" charset="0"/>
                <a:ea typeface="+mn-ea"/>
                <a:cs typeface="+mn-cs"/>
              </a:rPr>
              <a:t>Just in 2018, 28% of customers have experienced data loss and 40% have experienced an unplanned outage.  Just 2% of organizations recovered from their latest incident in under an hour. Azure’s overall availability has been trending up constantly and is now at over 99.999% reliability across the fleet. Microsoft’s cloud technology provides innovative features such as memory-preserving host updates and live migration. But more importantly, Azure provides a comprehensive set of built-in resilient services to recover from hardware failures, natural disasters and data loss. As a result, we see more customers enable their mission-critical workloads on Azure.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a:solidFill>
                <a:schemeClr val="tx1"/>
              </a:solidFill>
              <a:effectLst/>
              <a:latin typeface="Segoe UI Light" pitchFamily="34" charset="0"/>
              <a:ea typeface="+mn-ea"/>
              <a:cs typeface="+mn-cs"/>
            </a:endParaRPr>
          </a:p>
          <a:p>
            <a:r>
              <a:rPr lang="en-US" sz="900" spc="0">
                <a:solidFill>
                  <a:srgbClr val="3C3C41"/>
                </a:solidFill>
                <a:latin typeface="Segoe UI"/>
              </a:rPr>
              <a:t>So we have seen how Resilience is not about avoiding any failure but bouncing back from one. Let’s look at some typical failures that may lead to a downtime for your application – </a:t>
            </a:r>
          </a:p>
          <a:p>
            <a:endParaRPr lang="en-US" sz="900" spc="0">
              <a:solidFill>
                <a:srgbClr val="3C3C41"/>
              </a:solidFill>
              <a:latin typeface="Segoe UI"/>
            </a:endParaRPr>
          </a:p>
          <a:p>
            <a:r>
              <a:rPr lang="en-US" sz="900" spc="0">
                <a:solidFill>
                  <a:srgbClr val="3C3C41"/>
                </a:solidFill>
                <a:latin typeface="Segoe UI"/>
              </a:rPr>
              <a:t>This trapezium shows the degree of impact that a failure can potentially cause. So while, a power or a network outage may impact a datacenter of a multiple data centers in a zone; something more catastrophic like a flood or earthquake can take down the entire region. All these failures primarily impact your infrastructure (which comprises of both applications and the data).</a:t>
            </a:r>
          </a:p>
          <a:p>
            <a:endParaRPr lang="en-US" sz="900" spc="0">
              <a:solidFill>
                <a:srgbClr val="3C3C41"/>
              </a:solidFill>
              <a:latin typeface="Segoe UI"/>
            </a:endParaRPr>
          </a:p>
          <a:p>
            <a:r>
              <a:rPr lang="en-US" sz="900" spc="0">
                <a:solidFill>
                  <a:srgbClr val="3C3C41"/>
                </a:solidFill>
                <a:latin typeface="Segoe UI"/>
              </a:rPr>
              <a:t>There’s one thing that is common across though, no matter what your deployment is (you can be running the entire set up in a single region vs spread across zones), you will most likely have data; data which is stateful; data which you would need to go back to.</a:t>
            </a:r>
          </a:p>
          <a:p>
            <a:r>
              <a:rPr lang="en-US" sz="900" spc="0">
                <a:solidFill>
                  <a:srgbClr val="3C3C41"/>
                </a:solidFill>
                <a:latin typeface="Segoe UI"/>
              </a:rPr>
              <a:t>The failures impacting this data look like these. And to draw a parallel, these too in some sense have varying degree of impact of these failures  on the data; while accidental deletion may lead to losing a file or folder; a rogue admin can wipe off not only your data but also your backups. </a:t>
            </a:r>
          </a:p>
          <a:p>
            <a:endParaRPr lang="en-US" sz="900" spc="0">
              <a:solidFill>
                <a:srgbClr val="3C3C41"/>
              </a:solidFill>
              <a:latin typeface="Segoe UI"/>
            </a:endParaRPr>
          </a:p>
          <a:p>
            <a:r>
              <a:rPr lang="en-US" sz="900" spc="0">
                <a:solidFill>
                  <a:srgbClr val="3C3C41"/>
                </a:solidFill>
                <a:latin typeface="Segoe UI"/>
              </a:rPr>
              <a:t>Thus, we need to build resilience against all these failure and the azure services can help us achieve just that.</a:t>
            </a:r>
          </a:p>
          <a:p>
            <a:endParaRPr lang="en-US"/>
          </a:p>
          <a:p>
            <a:r>
              <a:rPr lang="en-US" err="1"/>
              <a:t>Opt</a:t>
            </a:r>
            <a:r>
              <a:rPr lang="en-US"/>
              <a:t> for Premium storage that allows for 99.5% availability in case of a single VM deployment. </a:t>
            </a:r>
          </a:p>
          <a:p>
            <a:endParaRPr lang="en-US"/>
          </a:p>
          <a:p>
            <a:r>
              <a:rPr lang="en-US"/>
              <a:t>Up your Resilience game with High Availability structures; deploy your architecture in Availability sets or AZs to get SLA up to 99.99%. HA should be preferred for your mission critical apps which have very stringent RPO and RTO requirements (almost real time).</a:t>
            </a:r>
          </a:p>
          <a:p>
            <a:endParaRPr lang="en-US"/>
          </a:p>
          <a:p>
            <a:r>
              <a:rPr lang="en-US"/>
              <a:t>Go one step head to further isolate your VMs by making used of paired regions in azure. The recently previewed feature for storage account failover when configured for GRS also is a subset of this solution.</a:t>
            </a:r>
          </a:p>
          <a:p>
            <a:endParaRPr lang="en-US"/>
          </a:p>
          <a:p>
            <a:r>
              <a:rPr lang="en-US"/>
              <a:t>But none of them still covers you for data failures; and that’s because all of these deployments are almost constantly syncing data across; so if any data corruption happens and I need to go back in time to say a couple of days, I need to have backed-up that version. Hence, we have Backup.</a:t>
            </a:r>
          </a:p>
          <a:p>
            <a:r>
              <a:rPr lang="en-US"/>
              <a:t>	</a:t>
            </a:r>
            <a:r>
              <a:rPr lang="en-US" sz="1000" b="0" i="0" kern="1200">
                <a:solidFill>
                  <a:schemeClr val="tx1"/>
                </a:solidFill>
                <a:effectLst/>
                <a:latin typeface="Segoe UI Light" pitchFamily="34" charset="0"/>
                <a:ea typeface="+mn-ea"/>
                <a:cs typeface="+mn-cs"/>
              </a:rPr>
              <a:t> </a:t>
            </a:r>
            <a:endParaRPr lang="en-US" sz="882" b="0" kern="1200">
              <a:solidFill>
                <a:schemeClr val="tx1"/>
              </a:solidFill>
              <a:effectLst/>
              <a:latin typeface="Segoe UI Light" pitchFamily="34" charset="0"/>
              <a:ea typeface="+mn-ea"/>
              <a:cs typeface="+mn-cs"/>
            </a:endParaRPr>
          </a:p>
          <a:p>
            <a:endParaRPr lang="en-US" sz="1200" spc="0">
              <a:solidFill>
                <a:srgbClr val="3C3C41"/>
              </a:solidFill>
              <a:latin typeface="Segoe UI"/>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2634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0" lang="en-US" sz="9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rPr>
              <a:t>Let us now transition to the Optimize phase in the Azure migration journey. </a:t>
            </a:r>
          </a:p>
          <a:p>
            <a:pPr marL="0" marR="0" lvl="0" indent="0" algn="l" defTabSz="914400" rtl="0" eaLnBrk="1" fontAlgn="auto" latinLnBrk="0" hangingPunct="1">
              <a:lnSpc>
                <a:spcPct val="100000"/>
              </a:lnSpc>
              <a:spcBef>
                <a:spcPts val="600"/>
              </a:spcBef>
              <a:spcAft>
                <a:spcPts val="600"/>
              </a:spcAft>
              <a:buClrTx/>
              <a:buSzTx/>
              <a:buFont typeface="Arial" panose="020B0604020202020204" pitchFamily="34" charset="0"/>
              <a:buNone/>
              <a:tabLst/>
              <a:defRPr/>
            </a:pPr>
            <a:endParaRPr kumimoji="0" lang="en-US" sz="900" b="0" i="0" u="none" strike="noStrike" kern="1200" cap="none" spc="0" normalizeH="0" baseline="0" noProof="0">
              <a:ln>
                <a:noFill/>
              </a:ln>
              <a:gradFill>
                <a:gsLst>
                  <a:gs pos="0">
                    <a:srgbClr val="1A1A1A"/>
                  </a:gs>
                  <a:gs pos="100000">
                    <a:srgbClr val="1A1A1A"/>
                  </a:gs>
                </a:gsLst>
                <a:lin ang="5400000" scaled="1"/>
              </a:gradFill>
              <a:effectLst/>
              <a:uLnTx/>
              <a:uFillTx/>
              <a:latin typeface="Segoe UI" panose="020B0502040204020203" pitchFamily="34" charset="0"/>
              <a:ea typeface="+mn-ea"/>
              <a:cs typeface="Segoe UI" panose="020B0502040204020203" pitchFamily="34" charset="0"/>
            </a:endParaRPr>
          </a:p>
          <a:p>
            <a:r>
              <a:rPr lang="en-US" sz="882" kern="1200">
                <a:solidFill>
                  <a:schemeClr val="tx1"/>
                </a:solidFill>
                <a:effectLst/>
                <a:latin typeface="Segoe UI Light" pitchFamily="34" charset="0"/>
                <a:ea typeface="+mn-ea"/>
                <a:cs typeface="+mn-cs"/>
              </a:rPr>
              <a:t>Many customers look to the cloud to gain operational efficiencies and cost savings. With Azure Cost Management , customers can now manage their cloud spend in a unified experience, and leverage built-in best practice recommendations (e.g., turning off idle VMs) to drive operational efficiency.  They can apply Azure Hybrid Benefit and Azure Reserved Instances during or after migration for big savings.  </a:t>
            </a:r>
          </a:p>
          <a:p>
            <a:r>
              <a:rPr lang="en-US" sz="882" kern="1200">
                <a:solidFill>
                  <a:schemeClr val="tx1"/>
                </a:solidFill>
                <a:effectLst/>
                <a:latin typeface="Segoe UI Light" pitchFamily="34" charset="0"/>
                <a:ea typeface="+mn-ea"/>
                <a:cs typeface="+mn-cs"/>
              </a:rPr>
              <a:t> Link to blog</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7/15/2020 8:36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1541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rPr>
              <a:t>CAF is our best practices on how to adopt Cloud (aka Azure). We provide resources, tools and documentation for customers looking to transform. The CAF has 6 distinct pillars to it:</a:t>
            </a:r>
          </a:p>
          <a:p>
            <a:pPr marL="0" marR="0">
              <a:spcBef>
                <a:spcPts val="0"/>
              </a:spcBef>
              <a:spcAft>
                <a:spcPts val="0"/>
              </a:spcAft>
            </a:pPr>
            <a:r>
              <a:rPr lang="en-US" sz="1800" b="1" dirty="0">
                <a:effectLst/>
                <a:latin typeface="Calibri" panose="020F0502020204030204" pitchFamily="34" charset="0"/>
                <a:ea typeface="Calibri" panose="020F0502020204030204" pitchFamily="34" charset="0"/>
              </a:rPr>
              <a:t>Strategy</a:t>
            </a:r>
            <a:r>
              <a:rPr lang="en-US" sz="1800" dirty="0">
                <a:effectLst/>
                <a:latin typeface="Calibri" panose="020F0502020204030204" pitchFamily="34" charset="0"/>
                <a:ea typeface="Calibri" panose="020F0502020204030204" pitchFamily="34" charset="0"/>
              </a:rPr>
              <a:t> – this is about defining motivations, business outcomes and KPIs and the backlog of work such as which workloads and applications are going to move in the short, medium and long term. (</a:t>
            </a:r>
            <a:r>
              <a:rPr lang="en-US" sz="1800" b="1" dirty="0">
                <a:effectLst/>
                <a:latin typeface="Calibri" panose="020F0502020204030204" pitchFamily="34" charset="0"/>
                <a:ea typeface="Calibri" panose="020F0502020204030204" pitchFamily="34" charset="0"/>
              </a:rPr>
              <a:t>Partner</a:t>
            </a:r>
            <a:r>
              <a:rPr lang="en-US" sz="1800" dirty="0">
                <a:effectLst/>
                <a:latin typeface="Calibri" panose="020F0502020204030204" pitchFamily="34" charset="0"/>
                <a:ea typeface="Calibri" panose="020F0502020204030204" pitchFamily="34" charset="0"/>
              </a:rPr>
              <a:t>: AppDynamics and </a:t>
            </a:r>
            <a:r>
              <a:rPr lang="en-US" sz="1800" dirty="0" err="1">
                <a:effectLst/>
                <a:latin typeface="Calibri" panose="020F0502020204030204" pitchFamily="34" charset="0"/>
                <a:ea typeface="Calibri" panose="020F0502020204030204" pitchFamily="34" charset="0"/>
              </a:rPr>
              <a:t>Workboard</a:t>
            </a:r>
            <a:r>
              <a:rPr lang="en-US" sz="1800" dirty="0">
                <a:effectLst/>
                <a:latin typeface="Calibri" panose="020F0502020204030204" pitchFamily="34" charset="0"/>
                <a:ea typeface="Calibri" panose="020F0502020204030204" pitchFamily="34" charset="0"/>
              </a:rPr>
              <a:t>)</a:t>
            </a:r>
          </a:p>
          <a:p>
            <a:pPr marL="0" marR="0">
              <a:spcBef>
                <a:spcPts val="0"/>
              </a:spcBef>
              <a:spcAft>
                <a:spcPts val="0"/>
              </a:spcAft>
            </a:pPr>
            <a:r>
              <a:rPr lang="en-US" sz="1800" b="1" dirty="0">
                <a:effectLst/>
                <a:latin typeface="Calibri" panose="020F0502020204030204" pitchFamily="34" charset="0"/>
                <a:ea typeface="Calibri" panose="020F0502020204030204" pitchFamily="34" charset="0"/>
              </a:rPr>
              <a:t>Plan</a:t>
            </a:r>
            <a:r>
              <a:rPr lang="en-US" sz="1800" dirty="0">
                <a:effectLst/>
                <a:latin typeface="Calibri" panose="020F0502020204030204" pitchFamily="34" charset="0"/>
                <a:ea typeface="Calibri" panose="020F0502020204030204" pitchFamily="34" charset="0"/>
              </a:rPr>
              <a:t> – here we help organizations define their teams and the structure of the cloud organization. Customers that understand cloud is a change to the business / operating model are generally more successful in their adoption. Once we have the </a:t>
            </a:r>
            <a:r>
              <a:rPr lang="en-US" sz="1800">
                <a:effectLst/>
                <a:latin typeface="Calibri" panose="020F0502020204030204" pitchFamily="34" charset="0"/>
                <a:ea typeface="Calibri" panose="020F0502020204030204" pitchFamily="34" charset="0"/>
              </a:rPr>
              <a:t>organization aligned, </a:t>
            </a:r>
            <a:r>
              <a:rPr lang="en-US" sz="1800" dirty="0">
                <a:effectLst/>
                <a:latin typeface="Calibri" panose="020F0502020204030204" pitchFamily="34" charset="0"/>
                <a:ea typeface="Calibri" panose="020F0502020204030204" pitchFamily="34" charset="0"/>
              </a:rPr>
              <a:t>we also discuss the skills needed for this new operating model. We provide customers with guidance and templates on documenting the </a:t>
            </a:r>
            <a:r>
              <a:rPr lang="en-US" sz="1800" u="sng" dirty="0">
                <a:effectLst/>
                <a:latin typeface="Calibri" panose="020F0502020204030204" pitchFamily="34" charset="0"/>
                <a:ea typeface="Calibri" panose="020F0502020204030204" pitchFamily="34" charset="0"/>
              </a:rPr>
              <a:t>Cloud Adoption Plan</a:t>
            </a:r>
            <a:r>
              <a:rPr lang="en-US" sz="1800" dirty="0">
                <a:effectLst/>
                <a:latin typeface="Calibri" panose="020F0502020204030204" pitchFamily="34" charset="0"/>
                <a:ea typeface="Calibri" panose="020F0502020204030204" pitchFamily="34" charset="0"/>
              </a:rPr>
              <a:t> (you will see this being raised in our Azure Velocity conversations)</a:t>
            </a:r>
          </a:p>
          <a:p>
            <a:pPr marL="0" marR="0">
              <a:spcBef>
                <a:spcPts val="0"/>
              </a:spcBef>
              <a:spcAft>
                <a:spcPts val="0"/>
              </a:spcAft>
            </a:pPr>
            <a:r>
              <a:rPr lang="en-US" sz="1800" b="1" dirty="0">
                <a:effectLst/>
                <a:latin typeface="Calibri" panose="020F0502020204030204" pitchFamily="34" charset="0"/>
                <a:ea typeface="Calibri" panose="020F0502020204030204" pitchFamily="34" charset="0"/>
              </a:rPr>
              <a:t>Ready</a:t>
            </a:r>
            <a:r>
              <a:rPr lang="en-US" sz="1800" dirty="0">
                <a:effectLst/>
                <a:latin typeface="Calibri" panose="020F0502020204030204" pitchFamily="34" charset="0"/>
                <a:ea typeface="Calibri" panose="020F0502020204030204" pitchFamily="34" charset="0"/>
              </a:rPr>
              <a:t> – now that we have the Strategy &amp; Plan, we provide guidance and direction on where to build their cloud applications and services. This is call a landing zone. (</a:t>
            </a:r>
            <a:r>
              <a:rPr lang="en-US" sz="1800" b="1" dirty="0">
                <a:effectLst/>
                <a:latin typeface="Calibri" panose="020F0502020204030204" pitchFamily="34" charset="0"/>
                <a:ea typeface="Calibri" panose="020F0502020204030204" pitchFamily="34" charset="0"/>
              </a:rPr>
              <a:t>Tools</a:t>
            </a:r>
            <a:r>
              <a:rPr lang="en-US" sz="1800" dirty="0">
                <a:effectLst/>
                <a:latin typeface="Calibri" panose="020F0502020204030204" pitchFamily="34" charset="0"/>
                <a:ea typeface="Calibri" panose="020F0502020204030204" pitchFamily="34" charset="0"/>
              </a:rPr>
              <a:t>: 1 of our 3 options for LZ. </a:t>
            </a:r>
            <a:r>
              <a:rPr lang="en-US" sz="1800" b="1" dirty="0">
                <a:effectLst/>
                <a:latin typeface="Calibri" panose="020F0502020204030204" pitchFamily="34" charset="0"/>
                <a:ea typeface="Calibri" panose="020F0502020204030204" pitchFamily="34" charset="0"/>
              </a:rPr>
              <a:t>Partners</a:t>
            </a:r>
            <a:r>
              <a:rPr lang="en-US" sz="1800" dirty="0">
                <a:effectLst/>
                <a:latin typeface="Calibri" panose="020F0502020204030204" pitchFamily="34" charset="0"/>
                <a:ea typeface="Calibri" panose="020F0502020204030204" pitchFamily="34" charset="0"/>
              </a:rPr>
              <a:t>: New Signature, 10M)</a:t>
            </a:r>
          </a:p>
          <a:p>
            <a:pPr marL="0" marR="0">
              <a:spcBef>
                <a:spcPts val="0"/>
              </a:spcBef>
              <a:spcAft>
                <a:spcPts val="0"/>
              </a:spcAft>
            </a:pPr>
            <a:r>
              <a:rPr lang="en-US" sz="1800" b="1" dirty="0">
                <a:effectLst/>
                <a:latin typeface="Calibri" panose="020F0502020204030204" pitchFamily="34" charset="0"/>
                <a:ea typeface="Calibri" panose="020F0502020204030204" pitchFamily="34" charset="0"/>
              </a:rPr>
              <a:t>Govern</a:t>
            </a:r>
            <a:r>
              <a:rPr lang="en-US" sz="1800" dirty="0">
                <a:effectLst/>
                <a:latin typeface="Calibri" panose="020F0502020204030204" pitchFamily="34" charset="0"/>
                <a:ea typeface="Calibri" panose="020F0502020204030204" pitchFamily="34" charset="0"/>
              </a:rPr>
              <a:t> – tightly coupled to the Ready narrative is the important topic of governance in the cloud world. Touching on, Cost, Security, Identity, Resource Management and Consistency in Deployment. (</a:t>
            </a:r>
            <a:r>
              <a:rPr lang="en-US" sz="1800" b="1" dirty="0">
                <a:effectLst/>
                <a:latin typeface="Calibri" panose="020F0502020204030204" pitchFamily="34" charset="0"/>
                <a:ea typeface="Calibri" panose="020F0502020204030204" pitchFamily="34" charset="0"/>
              </a:rPr>
              <a:t>Tools</a:t>
            </a:r>
            <a:r>
              <a:rPr lang="en-US" sz="1800" dirty="0">
                <a:effectLst/>
                <a:latin typeface="Calibri" panose="020F0502020204030204" pitchFamily="34" charset="0"/>
                <a:ea typeface="Calibri" panose="020F0502020204030204" pitchFamily="34" charset="0"/>
              </a:rPr>
              <a:t>: Benchmark, </a:t>
            </a:r>
            <a:r>
              <a:rPr lang="en-US" sz="1800" dirty="0" err="1">
                <a:effectLst/>
                <a:latin typeface="Calibri" panose="020F0502020204030204" pitchFamily="34" charset="0"/>
                <a:ea typeface="Calibri" panose="020F0502020204030204" pitchFamily="34" charset="0"/>
              </a:rPr>
              <a:t>AzGovViz</a:t>
            </a:r>
            <a:r>
              <a:rPr lang="en-US" sz="1800" dirty="0">
                <a:effectLst/>
                <a:latin typeface="Calibri" panose="020F0502020204030204" pitchFamily="34" charset="0"/>
                <a:ea typeface="Calibri" panose="020F0502020204030204" pitchFamily="34" charset="0"/>
              </a:rPr>
              <a:t> tool. </a:t>
            </a:r>
            <a:r>
              <a:rPr lang="en-US" sz="1800" b="1" dirty="0">
                <a:effectLst/>
                <a:latin typeface="Calibri" panose="020F0502020204030204" pitchFamily="34" charset="0"/>
                <a:ea typeface="Calibri" panose="020F0502020204030204" pitchFamily="34" charset="0"/>
              </a:rPr>
              <a:t>Partners</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OpsCompass</a:t>
            </a:r>
            <a:r>
              <a:rPr lang="en-US" sz="1800" dirty="0">
                <a:effectLst/>
                <a:latin typeface="Calibri" panose="020F0502020204030204" pitchFamily="34" charset="0"/>
                <a:ea typeface="Calibri" panose="020F0502020204030204" pitchFamily="34" charset="0"/>
              </a:rPr>
              <a:t>)</a:t>
            </a:r>
          </a:p>
          <a:p>
            <a:pPr marL="0" marR="0">
              <a:spcBef>
                <a:spcPts val="0"/>
              </a:spcBef>
              <a:spcAft>
                <a:spcPts val="0"/>
              </a:spcAft>
            </a:pPr>
            <a:r>
              <a:rPr lang="en-US" sz="1800" b="1" dirty="0">
                <a:effectLst/>
                <a:latin typeface="Calibri" panose="020F0502020204030204" pitchFamily="34" charset="0"/>
                <a:ea typeface="Calibri" panose="020F0502020204030204" pitchFamily="34" charset="0"/>
              </a:rPr>
              <a:t>Adopt</a:t>
            </a:r>
            <a:r>
              <a:rPr lang="en-US" sz="1800" dirty="0">
                <a:effectLst/>
                <a:latin typeface="Calibri" panose="020F0502020204030204" pitchFamily="34" charset="0"/>
                <a:ea typeface="Calibri" panose="020F0502020204030204" pitchFamily="34" charset="0"/>
              </a:rPr>
              <a:t> –we provide guidance for customers migrating and innovating. In the US we have taken to building patterns we can now surface up to customers so they can incorporate into the Cloud Center of Excellence. This is about repeatable architecture (</a:t>
            </a:r>
            <a:r>
              <a:rPr lang="en-US" sz="1800" b="1" dirty="0">
                <a:effectLst/>
                <a:latin typeface="Calibri" panose="020F0502020204030204" pitchFamily="34" charset="0"/>
                <a:ea typeface="Calibri" panose="020F0502020204030204" pitchFamily="34" charset="0"/>
              </a:rPr>
              <a:t>Tools</a:t>
            </a:r>
            <a:r>
              <a:rPr lang="en-US" sz="1800" dirty="0">
                <a:effectLst/>
                <a:latin typeface="Calibri" panose="020F0502020204030204" pitchFamily="34" charset="0"/>
                <a:ea typeface="Calibri" panose="020F0502020204030204" pitchFamily="34" charset="0"/>
              </a:rPr>
              <a:t>: Adoption Patterns. Leverage Azure Architecture Center. Well-Architected)</a:t>
            </a:r>
          </a:p>
          <a:p>
            <a:pPr marL="0" marR="0">
              <a:spcBef>
                <a:spcPts val="0"/>
              </a:spcBef>
              <a:spcAft>
                <a:spcPts val="0"/>
              </a:spcAft>
            </a:pPr>
            <a:r>
              <a:rPr lang="en-US" sz="1800" b="1" dirty="0">
                <a:effectLst/>
                <a:latin typeface="Calibri" panose="020F0502020204030204" pitchFamily="34" charset="0"/>
                <a:ea typeface="Calibri" panose="020F0502020204030204" pitchFamily="34" charset="0"/>
              </a:rPr>
              <a:t>Manage</a:t>
            </a:r>
            <a:r>
              <a:rPr lang="en-US" sz="1800" dirty="0">
                <a:effectLst/>
                <a:latin typeface="Calibri" panose="020F0502020204030204" pitchFamily="34" charset="0"/>
                <a:ea typeface="Calibri" panose="020F0502020204030204" pitchFamily="34" charset="0"/>
              </a:rPr>
              <a:t> – now that you have your cloud environment and operating rules established what will you do on day 1 to operate and manage. Here we provide guidance on operational baselines as well as how to effectively architect applications and to do reviews of currently deployed systems. (Azure ADO. </a:t>
            </a:r>
            <a:r>
              <a:rPr lang="en-US" sz="1800" b="1" dirty="0">
                <a:effectLst/>
                <a:latin typeface="Calibri" panose="020F0502020204030204" pitchFamily="34" charset="0"/>
                <a:ea typeface="Calibri" panose="020F0502020204030204" pitchFamily="34" charset="0"/>
              </a:rPr>
              <a:t>Partner</a:t>
            </a:r>
            <a:r>
              <a:rPr lang="en-US" sz="1800" dirty="0">
                <a:effectLst/>
                <a:latin typeface="Calibri" panose="020F0502020204030204" pitchFamily="34" charset="0"/>
                <a:ea typeface="Calibri" panose="020F0502020204030204" pitchFamily="34" charset="0"/>
              </a:rPr>
              <a:t>: </a:t>
            </a:r>
            <a:r>
              <a:rPr lang="en-US" sz="1800" dirty="0" err="1">
                <a:effectLst/>
                <a:latin typeface="Calibri" panose="020F0502020204030204" pitchFamily="34" charset="0"/>
                <a:ea typeface="Calibri" panose="020F0502020204030204" pitchFamily="34" charset="0"/>
              </a:rPr>
              <a:t>OpsCompass</a:t>
            </a:r>
            <a:r>
              <a:rPr lang="en-US" sz="1800" dirty="0">
                <a:effectLst/>
                <a:latin typeface="Calibri" panose="020F0502020204030204" pitchFamily="34" charset="0"/>
                <a:ea typeface="Calibri" panose="020F0502020204030204" pitchFamily="34" charset="0"/>
              </a:rPr>
              <a:t>. Well-Architected)</a:t>
            </a:r>
          </a:p>
          <a:p>
            <a:pPr marL="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0" marR="0">
              <a:spcBef>
                <a:spcPts val="0"/>
              </a:spcBef>
              <a:spcAft>
                <a:spcPts val="0"/>
              </a:spcAft>
            </a:pPr>
            <a:r>
              <a:rPr lang="en-US" sz="1800" b="1" dirty="0">
                <a:effectLst/>
                <a:latin typeface="Calibri" panose="020F0502020204030204" pitchFamily="34" charset="0"/>
                <a:ea typeface="Calibri" panose="020F0502020204030204" pitchFamily="34" charset="0"/>
              </a:rPr>
              <a:t>Well-Architected</a:t>
            </a:r>
            <a:r>
              <a:rPr lang="en-US" sz="1800" dirty="0">
                <a:effectLst/>
                <a:latin typeface="Calibri" panose="020F0502020204030204" pitchFamily="34" charset="0"/>
                <a:ea typeface="Calibri" panose="020F0502020204030204" pitchFamily="34" charset="0"/>
              </a:rPr>
              <a:t> – Lastly WA provides guidance on how to best architect applications and a methodology for reviewing apps which are running. (Well-Architected guide, Assessment tool)</a:t>
            </a:r>
          </a:p>
          <a:p>
            <a:endParaRPr lang="en-US" dirty="0"/>
          </a:p>
        </p:txBody>
      </p:sp>
      <p:sp>
        <p:nvSpPr>
          <p:cNvPr id="4" name="Slide Number Placeholder 3"/>
          <p:cNvSpPr>
            <a:spLocks noGrp="1"/>
          </p:cNvSpPr>
          <p:nvPr>
            <p:ph type="sldNum" sz="quarter" idx="5"/>
          </p:nvPr>
        </p:nvSpPr>
        <p:spPr/>
        <p:txBody>
          <a:bodyPr/>
          <a:lstStyle/>
          <a:p>
            <a:fld id="{068D7842-4192-47A5-9B2E-F8C03C4E6152}" type="slidenum">
              <a:rPr lang="en-US" smtClean="0"/>
              <a:t>3</a:t>
            </a:fld>
            <a:endParaRPr lang="en-US"/>
          </a:p>
        </p:txBody>
      </p:sp>
    </p:spTree>
    <p:extLst>
      <p:ext uri="{BB962C8B-B14F-4D97-AF65-F5344CB8AC3E}">
        <p14:creationId xmlns:p14="http://schemas.microsoft.com/office/powerpoint/2010/main" val="3037631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5614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7/15/2020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719874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7/15/2020 8:36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284151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third parties can be used to accomplish similar goals?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7/15/2020 8:36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354952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5614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7/15/2020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503387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56148"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7/15/2020 8:36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560915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rgbClr val="44546A"/>
              </a:solidFill>
            </a:endParaRPr>
          </a:p>
        </p:txBody>
      </p:sp>
      <p:sp>
        <p:nvSpPr>
          <p:cNvPr id="4" name="Slide Number Placeholder 3"/>
          <p:cNvSpPr>
            <a:spLocks noGrp="1"/>
          </p:cNvSpPr>
          <p:nvPr>
            <p:ph type="sldNum" sz="quarter" idx="10"/>
          </p:nvPr>
        </p:nvSpPr>
        <p:spPr/>
        <p:txBody>
          <a:bodyPr/>
          <a:lstStyle/>
          <a:p>
            <a:fld id="{A15C472B-0BE7-420F-A37B-44BBF15E7929}" type="slidenum">
              <a:rPr lang="en-US" smtClean="0"/>
              <a:t>13</a:t>
            </a:fld>
            <a:endParaRPr lang="en-US"/>
          </a:p>
        </p:txBody>
      </p:sp>
    </p:spTree>
    <p:extLst>
      <p:ext uri="{BB962C8B-B14F-4D97-AF65-F5344CB8AC3E}">
        <p14:creationId xmlns:p14="http://schemas.microsoft.com/office/powerpoint/2010/main" val="444267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49" marR="0" lvl="0" indent="0" algn="l" defTabSz="95614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7/15/2020 8:36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4311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image" Target="../media/image2.jpe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jpe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6.xml"/><Relationship Id="rId4" Type="http://schemas.openxmlformats.org/officeDocument/2006/relationships/image" Target="../media/image19.jpe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6.xml"/><Relationship Id="rId4" Type="http://schemas.openxmlformats.org/officeDocument/2006/relationships/image" Target="../media/image22.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tags" Target="../tags/tag3.xml"/><Relationship Id="rId7"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slideMaster" Target="../slideMasters/slideMaster6.xml"/><Relationship Id="rId5" Type="http://schemas.openxmlformats.org/officeDocument/2006/relationships/tags" Target="../tags/tag5.xml"/><Relationship Id="rId4" Type="http://schemas.openxmlformats.org/officeDocument/2006/relationships/tags" Target="../tags/tag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EA687-CABC-40D7-BE94-FCBFD92899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C79462-73B6-4216-B68A-C804887E13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80C67A-8389-42CD-BF16-4F1971B8A81A}"/>
              </a:ext>
            </a:extLst>
          </p:cNvPr>
          <p:cNvSpPr>
            <a:spLocks noGrp="1"/>
          </p:cNvSpPr>
          <p:nvPr>
            <p:ph type="dt" sz="half" idx="10"/>
          </p:nvPr>
        </p:nvSpPr>
        <p:spPr/>
        <p:txBody>
          <a:bodyPr/>
          <a:lstStyle/>
          <a:p>
            <a:fld id="{D7AAFB16-FC4F-46C8-9E22-8E539F1A7D46}" type="datetimeFigureOut">
              <a:rPr lang="en-US" smtClean="0"/>
              <a:t>7/15/2020</a:t>
            </a:fld>
            <a:endParaRPr lang="en-US"/>
          </a:p>
        </p:txBody>
      </p:sp>
      <p:sp>
        <p:nvSpPr>
          <p:cNvPr id="5" name="Footer Placeholder 4">
            <a:extLst>
              <a:ext uri="{FF2B5EF4-FFF2-40B4-BE49-F238E27FC236}">
                <a16:creationId xmlns:a16="http://schemas.microsoft.com/office/drawing/2014/main" id="{1E675954-75C7-47BA-A732-F965EF6C49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DE4874-6251-4206-96CA-F871BED57420}"/>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1468103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95719-1133-4947-9E7F-E6278088F8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F138E2D-375A-4BD6-80DF-A1D2C71664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16BA41-2CB3-4D00-BEA9-C04DF7C2940A}"/>
              </a:ext>
            </a:extLst>
          </p:cNvPr>
          <p:cNvSpPr>
            <a:spLocks noGrp="1"/>
          </p:cNvSpPr>
          <p:nvPr>
            <p:ph type="dt" sz="half" idx="10"/>
          </p:nvPr>
        </p:nvSpPr>
        <p:spPr/>
        <p:txBody>
          <a:bodyPr/>
          <a:lstStyle/>
          <a:p>
            <a:fld id="{D7AAFB16-FC4F-46C8-9E22-8E539F1A7D46}" type="datetimeFigureOut">
              <a:rPr lang="en-US" smtClean="0"/>
              <a:t>7/15/2020</a:t>
            </a:fld>
            <a:endParaRPr lang="en-US"/>
          </a:p>
        </p:txBody>
      </p:sp>
      <p:sp>
        <p:nvSpPr>
          <p:cNvPr id="5" name="Footer Placeholder 4">
            <a:extLst>
              <a:ext uri="{FF2B5EF4-FFF2-40B4-BE49-F238E27FC236}">
                <a16:creationId xmlns:a16="http://schemas.microsoft.com/office/drawing/2014/main" id="{C28F8490-40B7-4DC8-A914-6C2B261B25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853F6-A7E1-43D8-A26C-B05FA503AE83}"/>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89095960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86637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2134577"/>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962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01501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12551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29473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71738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62051"/>
            <a:ext cx="11022584" cy="2118016"/>
          </a:xfrm>
          <a:prstGeom prst="rect">
            <a:avLst/>
          </a:prstGeom>
          <a:noFill/>
        </p:spPr>
        <p:txBody>
          <a:bodyPr wrap="square" lIns="182878" tIns="146302" rIns="182878" bIns="146302"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3"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L="0" marR="0" lvl="0" indent="0" algn="ctr" defTabSz="93212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70"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R="0" lvl="0" indent="0" algn="ctr" defTabSz="932125"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7"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R="0" lvl="0" indent="0" algn="ctr" defTabSz="932125"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7"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0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5" name="TextBox 64">
            <a:extLst>
              <a:ext uri="{FF2B5EF4-FFF2-40B4-BE49-F238E27FC236}">
                <a16:creationId xmlns:a16="http://schemas.microsoft.com/office/drawing/2014/main" id="{D2AE24B3-A7BF-400F-8C4E-F9F0D822F648}"/>
              </a:ext>
            </a:extLst>
          </p:cNvPr>
          <p:cNvSpPr txBox="1"/>
          <p:nvPr userDrawn="1"/>
        </p:nvSpPr>
        <p:spPr>
          <a:xfrm>
            <a:off x="584200" y="4162051"/>
            <a:ext cx="11022584" cy="2118016"/>
          </a:xfrm>
          <a:prstGeom prst="rect">
            <a:avLst/>
          </a:prstGeom>
          <a:noFill/>
        </p:spPr>
        <p:txBody>
          <a:bodyPr wrap="square" lIns="182878" tIns="146302" rIns="182878" bIns="146302"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6" name="Oval 65">
            <a:extLst>
              <a:ext uri="{FF2B5EF4-FFF2-40B4-BE49-F238E27FC236}">
                <a16:creationId xmlns:a16="http://schemas.microsoft.com/office/drawing/2014/main" id="{DDD03145-BF8D-407F-A437-14E45E52DF90}"/>
              </a:ext>
            </a:extLst>
          </p:cNvPr>
          <p:cNvSpPr/>
          <p:nvPr userDrawn="1"/>
        </p:nvSpPr>
        <p:spPr bwMode="gray">
          <a:xfrm>
            <a:off x="2697103"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L="0" marR="0" lvl="0" indent="0" algn="ctr" defTabSz="93212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Oval 66">
            <a:extLst>
              <a:ext uri="{FF2B5EF4-FFF2-40B4-BE49-F238E27FC236}">
                <a16:creationId xmlns:a16="http://schemas.microsoft.com/office/drawing/2014/main" id="{F625249C-06FF-42D2-8E4B-620E00E1473B}"/>
              </a:ext>
            </a:extLst>
          </p:cNvPr>
          <p:cNvSpPr/>
          <p:nvPr userDrawn="1"/>
        </p:nvSpPr>
        <p:spPr bwMode="gray">
          <a:xfrm>
            <a:off x="5318070"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R="0" lvl="0" indent="0" algn="ctr" defTabSz="932125"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68" name="Group 67">
            <a:extLst>
              <a:ext uri="{FF2B5EF4-FFF2-40B4-BE49-F238E27FC236}">
                <a16:creationId xmlns:a16="http://schemas.microsoft.com/office/drawing/2014/main" id="{45BD0B63-6C09-4265-91D2-21725D118F32}"/>
              </a:ext>
            </a:extLst>
          </p:cNvPr>
          <p:cNvGrpSpPr/>
          <p:nvPr userDrawn="1"/>
        </p:nvGrpSpPr>
        <p:grpSpPr bwMode="gray">
          <a:xfrm flipH="1">
            <a:off x="5901487" y="2178437"/>
            <a:ext cx="436044" cy="827404"/>
            <a:chOff x="5200650" y="1722438"/>
            <a:chExt cx="1797050" cy="3409950"/>
          </a:xfrm>
        </p:grpSpPr>
        <p:sp>
          <p:nvSpPr>
            <p:cNvPr id="69" name="Freeform 26">
              <a:extLst>
                <a:ext uri="{FF2B5EF4-FFF2-40B4-BE49-F238E27FC236}">
                  <a16:creationId xmlns:a16="http://schemas.microsoft.com/office/drawing/2014/main" id="{D4DDFC0A-B265-45B7-8A8C-3D5A8BBCA3D1}"/>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0" name="Freeform 27">
              <a:extLst>
                <a:ext uri="{FF2B5EF4-FFF2-40B4-BE49-F238E27FC236}">
                  <a16:creationId xmlns:a16="http://schemas.microsoft.com/office/drawing/2014/main" id="{CA72506E-B842-4C75-91EC-D1571136CA5D}"/>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1" name="Rectangle 28">
              <a:extLst>
                <a:ext uri="{FF2B5EF4-FFF2-40B4-BE49-F238E27FC236}">
                  <a16:creationId xmlns:a16="http://schemas.microsoft.com/office/drawing/2014/main" id="{715CCAD5-23CF-4DF5-945A-E63CFFBD5ABE}"/>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72" name="Rectangle 29">
              <a:extLst>
                <a:ext uri="{FF2B5EF4-FFF2-40B4-BE49-F238E27FC236}">
                  <a16:creationId xmlns:a16="http://schemas.microsoft.com/office/drawing/2014/main" id="{563364B3-8C9F-48A5-84CE-DA33A9459C05}"/>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3" name="Rectangle 30">
              <a:extLst>
                <a:ext uri="{FF2B5EF4-FFF2-40B4-BE49-F238E27FC236}">
                  <a16:creationId xmlns:a16="http://schemas.microsoft.com/office/drawing/2014/main" id="{075E19D8-CE3C-4A91-8631-AA90F5C1F88C}"/>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4" name="Rectangle 31">
              <a:extLst>
                <a:ext uri="{FF2B5EF4-FFF2-40B4-BE49-F238E27FC236}">
                  <a16:creationId xmlns:a16="http://schemas.microsoft.com/office/drawing/2014/main" id="{75C499E8-6A79-45B9-8270-980EC7484E9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5" name="Rectangle 32">
              <a:extLst>
                <a:ext uri="{FF2B5EF4-FFF2-40B4-BE49-F238E27FC236}">
                  <a16:creationId xmlns:a16="http://schemas.microsoft.com/office/drawing/2014/main" id="{72C4A28C-19C8-4EAA-B503-BFD589A9EC95}"/>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6" name="Rectangle 33">
              <a:extLst>
                <a:ext uri="{FF2B5EF4-FFF2-40B4-BE49-F238E27FC236}">
                  <a16:creationId xmlns:a16="http://schemas.microsoft.com/office/drawing/2014/main" id="{FAD0A0F9-4808-4BD5-9125-C9860ECD9453}"/>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7" name="Rectangle 34">
              <a:extLst>
                <a:ext uri="{FF2B5EF4-FFF2-40B4-BE49-F238E27FC236}">
                  <a16:creationId xmlns:a16="http://schemas.microsoft.com/office/drawing/2014/main" id="{0D077250-EF55-47A3-B83C-139B9B822F12}"/>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8" name="Rectangle 35">
              <a:extLst>
                <a:ext uri="{FF2B5EF4-FFF2-40B4-BE49-F238E27FC236}">
                  <a16:creationId xmlns:a16="http://schemas.microsoft.com/office/drawing/2014/main" id="{5E22E8B4-8560-4300-B68E-B171653A22E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94" name="Rectangle 36">
              <a:extLst>
                <a:ext uri="{FF2B5EF4-FFF2-40B4-BE49-F238E27FC236}">
                  <a16:creationId xmlns:a16="http://schemas.microsoft.com/office/drawing/2014/main" id="{D6433806-9F5C-4D30-A651-AA591241D247}"/>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95" name="Rectangle 37">
              <a:extLst>
                <a:ext uri="{FF2B5EF4-FFF2-40B4-BE49-F238E27FC236}">
                  <a16:creationId xmlns:a16="http://schemas.microsoft.com/office/drawing/2014/main" id="{FD51DEFA-1C79-4A7D-A138-03F8737E7B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96" name="Rectangle 38">
              <a:extLst>
                <a:ext uri="{FF2B5EF4-FFF2-40B4-BE49-F238E27FC236}">
                  <a16:creationId xmlns:a16="http://schemas.microsoft.com/office/drawing/2014/main" id="{99983887-D941-4DB3-9BD2-687497E8A5E6}"/>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Rectangle 39">
              <a:extLst>
                <a:ext uri="{FF2B5EF4-FFF2-40B4-BE49-F238E27FC236}">
                  <a16:creationId xmlns:a16="http://schemas.microsoft.com/office/drawing/2014/main" id="{95DCD5BC-94EE-4CEE-A745-811D96283A5A}"/>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Rectangle 40">
              <a:extLst>
                <a:ext uri="{FF2B5EF4-FFF2-40B4-BE49-F238E27FC236}">
                  <a16:creationId xmlns:a16="http://schemas.microsoft.com/office/drawing/2014/main" id="{42312E58-FEE9-4BC1-B744-A5C8EC2E8128}"/>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Rectangle 41">
              <a:extLst>
                <a:ext uri="{FF2B5EF4-FFF2-40B4-BE49-F238E27FC236}">
                  <a16:creationId xmlns:a16="http://schemas.microsoft.com/office/drawing/2014/main" id="{7811F9D6-403D-4AB9-848C-CC662E42DAD0}"/>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0" name="Freeform 42">
              <a:extLst>
                <a:ext uri="{FF2B5EF4-FFF2-40B4-BE49-F238E27FC236}">
                  <a16:creationId xmlns:a16="http://schemas.microsoft.com/office/drawing/2014/main" id="{3ED594F8-5445-48B7-8426-23C03D131E96}"/>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1" name="Rectangle 43">
              <a:extLst>
                <a:ext uri="{FF2B5EF4-FFF2-40B4-BE49-F238E27FC236}">
                  <a16:creationId xmlns:a16="http://schemas.microsoft.com/office/drawing/2014/main" id="{450020F8-72CB-401E-B753-AAB372E5D343}"/>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grpSp>
      <p:sp>
        <p:nvSpPr>
          <p:cNvPr id="102" name="Oval 101">
            <a:extLst>
              <a:ext uri="{FF2B5EF4-FFF2-40B4-BE49-F238E27FC236}">
                <a16:creationId xmlns:a16="http://schemas.microsoft.com/office/drawing/2014/main" id="{25F0AE96-0BFA-48F4-868B-EBAD58C7493E}"/>
              </a:ext>
            </a:extLst>
          </p:cNvPr>
          <p:cNvSpPr/>
          <p:nvPr userDrawn="1"/>
        </p:nvSpPr>
        <p:spPr bwMode="gray">
          <a:xfrm>
            <a:off x="789202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R="0" lvl="0" indent="0" algn="ctr" defTabSz="932125"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03" name="Group 102">
            <a:extLst>
              <a:ext uri="{FF2B5EF4-FFF2-40B4-BE49-F238E27FC236}">
                <a16:creationId xmlns:a16="http://schemas.microsoft.com/office/drawing/2014/main" id="{20AA9E95-C317-4788-8412-0238D99FFF43}"/>
              </a:ext>
            </a:extLst>
          </p:cNvPr>
          <p:cNvGrpSpPr/>
          <p:nvPr userDrawn="1"/>
        </p:nvGrpSpPr>
        <p:grpSpPr bwMode="gray">
          <a:xfrm>
            <a:off x="8118307" y="2286842"/>
            <a:ext cx="1150309" cy="610594"/>
            <a:chOff x="6151563" y="1584325"/>
            <a:chExt cx="4276725" cy="2270126"/>
          </a:xfrm>
        </p:grpSpPr>
        <p:sp>
          <p:nvSpPr>
            <p:cNvPr id="104" name="Rectangle 47">
              <a:extLst>
                <a:ext uri="{FF2B5EF4-FFF2-40B4-BE49-F238E27FC236}">
                  <a16:creationId xmlns:a16="http://schemas.microsoft.com/office/drawing/2014/main" id="{03BF8906-B781-4E6A-A589-8CB660C50F24}"/>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5" name="Rectangle 48">
              <a:extLst>
                <a:ext uri="{FF2B5EF4-FFF2-40B4-BE49-F238E27FC236}">
                  <a16:creationId xmlns:a16="http://schemas.microsoft.com/office/drawing/2014/main" id="{9227B214-1F29-4D7C-A7A2-9E34071D277D}"/>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 name="Freeform 49">
              <a:extLst>
                <a:ext uri="{FF2B5EF4-FFF2-40B4-BE49-F238E27FC236}">
                  <a16:creationId xmlns:a16="http://schemas.microsoft.com/office/drawing/2014/main" id="{32813C71-847E-4F3B-9F47-E89576C94F34}"/>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00"/>
            </a:p>
          </p:txBody>
        </p:sp>
        <p:sp>
          <p:nvSpPr>
            <p:cNvPr id="127" name="Rectangle 50">
              <a:extLst>
                <a:ext uri="{FF2B5EF4-FFF2-40B4-BE49-F238E27FC236}">
                  <a16:creationId xmlns:a16="http://schemas.microsoft.com/office/drawing/2014/main" id="{3199CC58-4AEF-4A26-98FD-4B31DF459596}"/>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28" name="Rectangle 51">
              <a:extLst>
                <a:ext uri="{FF2B5EF4-FFF2-40B4-BE49-F238E27FC236}">
                  <a16:creationId xmlns:a16="http://schemas.microsoft.com/office/drawing/2014/main" id="{44F7C0B0-6750-48F2-88E8-0B5C5568BCF9}"/>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0" name="Rectangle 52">
              <a:extLst>
                <a:ext uri="{FF2B5EF4-FFF2-40B4-BE49-F238E27FC236}">
                  <a16:creationId xmlns:a16="http://schemas.microsoft.com/office/drawing/2014/main" id="{A6227467-A882-48AE-9A5C-3E5D55EFD255}"/>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1" name="Rectangle 53">
              <a:extLst>
                <a:ext uri="{FF2B5EF4-FFF2-40B4-BE49-F238E27FC236}">
                  <a16:creationId xmlns:a16="http://schemas.microsoft.com/office/drawing/2014/main" id="{2227F853-7CF8-43C6-9FA0-CCEF9BCB6B4A}"/>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2" name="Rectangle 54">
              <a:extLst>
                <a:ext uri="{FF2B5EF4-FFF2-40B4-BE49-F238E27FC236}">
                  <a16:creationId xmlns:a16="http://schemas.microsoft.com/office/drawing/2014/main" id="{A1E5421E-F3A2-4DA3-B3DB-9E529EC0B5BE}"/>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3" name="Rectangle 55">
              <a:extLst>
                <a:ext uri="{FF2B5EF4-FFF2-40B4-BE49-F238E27FC236}">
                  <a16:creationId xmlns:a16="http://schemas.microsoft.com/office/drawing/2014/main" id="{59CCBF07-FD48-4480-AC26-21BC02F65F29}"/>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4" name="Rectangle 56">
              <a:extLst>
                <a:ext uri="{FF2B5EF4-FFF2-40B4-BE49-F238E27FC236}">
                  <a16:creationId xmlns:a16="http://schemas.microsoft.com/office/drawing/2014/main" id="{652F3BD2-59D3-4E49-BECC-5BA60C38FB64}"/>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5" name="Rectangle 57">
              <a:extLst>
                <a:ext uri="{FF2B5EF4-FFF2-40B4-BE49-F238E27FC236}">
                  <a16:creationId xmlns:a16="http://schemas.microsoft.com/office/drawing/2014/main" id="{CB41DD4D-D929-41AD-A305-6E6098A1D587}"/>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6" name="Rectangle 58">
              <a:extLst>
                <a:ext uri="{FF2B5EF4-FFF2-40B4-BE49-F238E27FC236}">
                  <a16:creationId xmlns:a16="http://schemas.microsoft.com/office/drawing/2014/main" id="{94363C2C-540B-4E1E-B678-8A13B0FE6364}"/>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7" name="Rectangle 59">
              <a:extLst>
                <a:ext uri="{FF2B5EF4-FFF2-40B4-BE49-F238E27FC236}">
                  <a16:creationId xmlns:a16="http://schemas.microsoft.com/office/drawing/2014/main" id="{4AFB7FD4-D9DC-4FC7-A15D-E4A9B96DC17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8" name="Rectangle 60">
              <a:extLst>
                <a:ext uri="{FF2B5EF4-FFF2-40B4-BE49-F238E27FC236}">
                  <a16:creationId xmlns:a16="http://schemas.microsoft.com/office/drawing/2014/main" id="{7C9521D9-D953-4198-A0BC-DF6C891A4A18}"/>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9" name="Rectangle 61">
              <a:extLst>
                <a:ext uri="{FF2B5EF4-FFF2-40B4-BE49-F238E27FC236}">
                  <a16:creationId xmlns:a16="http://schemas.microsoft.com/office/drawing/2014/main" id="{1347C972-B290-45D2-BA68-E1A0E81CA4ED}"/>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0" name="Rectangle 62">
              <a:extLst>
                <a:ext uri="{FF2B5EF4-FFF2-40B4-BE49-F238E27FC236}">
                  <a16:creationId xmlns:a16="http://schemas.microsoft.com/office/drawing/2014/main" id="{47E98FE1-4929-4C6F-A6FE-FDB80615D13C}"/>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1" name="Rectangle 63">
              <a:extLst>
                <a:ext uri="{FF2B5EF4-FFF2-40B4-BE49-F238E27FC236}">
                  <a16:creationId xmlns:a16="http://schemas.microsoft.com/office/drawing/2014/main" id="{E1F6228B-D7A3-49D6-AC49-33FAAE481272}"/>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2" name="Rectangle 64">
              <a:extLst>
                <a:ext uri="{FF2B5EF4-FFF2-40B4-BE49-F238E27FC236}">
                  <a16:creationId xmlns:a16="http://schemas.microsoft.com/office/drawing/2014/main" id="{1E926BC3-AAE7-4B63-9FEB-3F855039D554}"/>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3" name="Rectangle 65">
              <a:extLst>
                <a:ext uri="{FF2B5EF4-FFF2-40B4-BE49-F238E27FC236}">
                  <a16:creationId xmlns:a16="http://schemas.microsoft.com/office/drawing/2014/main" id="{C5DB3D86-7CFC-42A5-8BA1-7D2789C25B45}"/>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164" name="Multiplication Sign 163">
            <a:extLst>
              <a:ext uri="{FF2B5EF4-FFF2-40B4-BE49-F238E27FC236}">
                <a16:creationId xmlns:a16="http://schemas.microsoft.com/office/drawing/2014/main" id="{E3FF496C-3026-4C4F-A8F9-095DADD7CA50}"/>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5" name="Multiplication Sign 164">
            <a:extLst>
              <a:ext uri="{FF2B5EF4-FFF2-40B4-BE49-F238E27FC236}">
                <a16:creationId xmlns:a16="http://schemas.microsoft.com/office/drawing/2014/main" id="{4D429FE2-FAC7-49C0-8E34-98F95F65A9DE}"/>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6" name="Multiplication Sign 165">
            <a:extLst>
              <a:ext uri="{FF2B5EF4-FFF2-40B4-BE49-F238E27FC236}">
                <a16:creationId xmlns:a16="http://schemas.microsoft.com/office/drawing/2014/main" id="{6BDB1A8C-7797-42A5-88B1-442EF5FF2021}"/>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7" name="Group 166">
            <a:extLst>
              <a:ext uri="{FF2B5EF4-FFF2-40B4-BE49-F238E27FC236}">
                <a16:creationId xmlns:a16="http://schemas.microsoft.com/office/drawing/2014/main" id="{008C9FB5-EB4B-49B9-BC65-C0E434F06BBF}"/>
              </a:ext>
            </a:extLst>
          </p:cNvPr>
          <p:cNvGrpSpPr/>
          <p:nvPr userDrawn="1"/>
        </p:nvGrpSpPr>
        <p:grpSpPr bwMode="gray">
          <a:xfrm>
            <a:off x="3132278" y="2298246"/>
            <a:ext cx="718204" cy="544549"/>
            <a:chOff x="3132278" y="2298246"/>
            <a:chExt cx="718204" cy="544549"/>
          </a:xfrm>
        </p:grpSpPr>
        <p:sp>
          <p:nvSpPr>
            <p:cNvPr id="168" name="Freeform: Shape 167">
              <a:extLst>
                <a:ext uri="{FF2B5EF4-FFF2-40B4-BE49-F238E27FC236}">
                  <a16:creationId xmlns:a16="http://schemas.microsoft.com/office/drawing/2014/main" id="{FB9BC4FA-E7C7-429A-A67B-6C21A94FD3F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69" name="Freeform: Shape 168">
              <a:extLst>
                <a:ext uri="{FF2B5EF4-FFF2-40B4-BE49-F238E27FC236}">
                  <a16:creationId xmlns:a16="http://schemas.microsoft.com/office/drawing/2014/main" id="{E39B503C-619A-412A-BB0B-5920477E4A7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0" name="Freeform: Shape 169">
              <a:extLst>
                <a:ext uri="{FF2B5EF4-FFF2-40B4-BE49-F238E27FC236}">
                  <a16:creationId xmlns:a16="http://schemas.microsoft.com/office/drawing/2014/main" id="{FB7EB8DF-6B7A-4D3F-B0CC-4E1EC20E83C3}"/>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1" name="Freeform: Shape 170">
              <a:extLst>
                <a:ext uri="{FF2B5EF4-FFF2-40B4-BE49-F238E27FC236}">
                  <a16:creationId xmlns:a16="http://schemas.microsoft.com/office/drawing/2014/main" id="{806488CD-53B5-4E1A-A95E-1C5832F88685}"/>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2" name="Freeform: Shape 171">
              <a:extLst>
                <a:ext uri="{FF2B5EF4-FFF2-40B4-BE49-F238E27FC236}">
                  <a16:creationId xmlns:a16="http://schemas.microsoft.com/office/drawing/2014/main" id="{27E1E0FC-936A-42B8-9502-418FD212CC08}"/>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3" name="Freeform: Shape 172">
              <a:extLst>
                <a:ext uri="{FF2B5EF4-FFF2-40B4-BE49-F238E27FC236}">
                  <a16:creationId xmlns:a16="http://schemas.microsoft.com/office/drawing/2014/main" id="{938B858E-7D58-4AD2-8860-3B358BA48E52}"/>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4" name="Freeform: Shape 173">
              <a:extLst>
                <a:ext uri="{FF2B5EF4-FFF2-40B4-BE49-F238E27FC236}">
                  <a16:creationId xmlns:a16="http://schemas.microsoft.com/office/drawing/2014/main" id="{137CABF8-AD46-4ED7-A8C9-42DE0E1B91A7}"/>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5" name="Freeform: Shape 174">
              <a:extLst>
                <a:ext uri="{FF2B5EF4-FFF2-40B4-BE49-F238E27FC236}">
                  <a16:creationId xmlns:a16="http://schemas.microsoft.com/office/drawing/2014/main" id="{73989660-88FF-4342-9ECD-94ADEE66360E}"/>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6" name="Freeform: Shape 175">
              <a:extLst>
                <a:ext uri="{FF2B5EF4-FFF2-40B4-BE49-F238E27FC236}">
                  <a16:creationId xmlns:a16="http://schemas.microsoft.com/office/drawing/2014/main" id="{F766A083-C4FB-40CD-BBB2-DEBA9D55F3CF}"/>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7" name="Freeform: Shape 176">
              <a:extLst>
                <a:ext uri="{FF2B5EF4-FFF2-40B4-BE49-F238E27FC236}">
                  <a16:creationId xmlns:a16="http://schemas.microsoft.com/office/drawing/2014/main" id="{AB7D3BFF-0826-434C-A576-A8371632EAE9}"/>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8" name="Freeform: Shape 177">
              <a:extLst>
                <a:ext uri="{FF2B5EF4-FFF2-40B4-BE49-F238E27FC236}">
                  <a16:creationId xmlns:a16="http://schemas.microsoft.com/office/drawing/2014/main" id="{BDE382B5-1543-4138-AA5B-9F702D7D1A98}"/>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9" name="Freeform: Shape 178">
              <a:extLst>
                <a:ext uri="{FF2B5EF4-FFF2-40B4-BE49-F238E27FC236}">
                  <a16:creationId xmlns:a16="http://schemas.microsoft.com/office/drawing/2014/main" id="{90F061E6-F80F-4710-90BC-F6AC528D9402}"/>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0" name="Freeform: Shape 179">
              <a:extLst>
                <a:ext uri="{FF2B5EF4-FFF2-40B4-BE49-F238E27FC236}">
                  <a16:creationId xmlns:a16="http://schemas.microsoft.com/office/drawing/2014/main" id="{622B768B-0EDA-4DA8-86FE-1D36A74A97D2}"/>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1" name="Freeform: Shape 180">
              <a:extLst>
                <a:ext uri="{FF2B5EF4-FFF2-40B4-BE49-F238E27FC236}">
                  <a16:creationId xmlns:a16="http://schemas.microsoft.com/office/drawing/2014/main" id="{1DF97FEB-6015-42C0-8D4C-086FC57F34F9}"/>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2" name="Freeform: Shape 181">
              <a:extLst>
                <a:ext uri="{FF2B5EF4-FFF2-40B4-BE49-F238E27FC236}">
                  <a16:creationId xmlns:a16="http://schemas.microsoft.com/office/drawing/2014/main" id="{F2D3AD32-8F8A-44BE-96AD-513AC29B4A2C}"/>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16193859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4" name="Text Box 3">
            <a:extLst>
              <a:ext uri="{FF2B5EF4-FFF2-40B4-BE49-F238E27FC236}">
                <a16:creationId xmlns:a16="http://schemas.microsoft.com/office/drawing/2014/main" id="{BFC991F2-C198-4DFA-A3DD-837B92B6FC2C}"/>
              </a:ext>
            </a:extLst>
          </p:cNvPr>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7ED08473-B41D-46AF-863E-DC60ABC3EEEF}"/>
              </a:ext>
            </a:extLst>
          </p:cNvPr>
          <p:cNvPicPr>
            <a:picLocks noChangeAspect="1"/>
          </p:cNvPicPr>
          <p:nvPr/>
        </p:nvPicPr>
        <p:blipFill>
          <a:blip r:embed="rId2"/>
          <a:stretch>
            <a:fillRect/>
          </a:stretch>
        </p:blipFill>
        <p:spPr bwMode="black">
          <a:xfrm>
            <a:off x="584201" y="585789"/>
            <a:ext cx="1366245" cy="292608"/>
          </a:xfrm>
          <a:prstGeom prst="rect">
            <a:avLst/>
          </a:prstGeom>
        </p:spPr>
      </p:pic>
      <p:sp>
        <p:nvSpPr>
          <p:cNvPr id="7" name="Text Box 3">
            <a:extLst>
              <a:ext uri="{FF2B5EF4-FFF2-40B4-BE49-F238E27FC236}">
                <a16:creationId xmlns:a16="http://schemas.microsoft.com/office/drawing/2014/main" id="{88BB7400-762B-4616-A88F-C78A743ED5D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descr="Microsoft logo white text version">
            <a:extLst>
              <a:ext uri="{FF2B5EF4-FFF2-40B4-BE49-F238E27FC236}">
                <a16:creationId xmlns:a16="http://schemas.microsoft.com/office/drawing/2014/main" id="{ACC80F05-E83D-453E-B6F1-2FC07AB08AF4}"/>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656212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9"/>
            <a:ext cx="11018838" cy="2442444"/>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60988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7535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0DEBED-A0FE-4404-AD57-A9E62D7B9A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5D1B5E-F328-401E-9B09-F51B2536D0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F02BB0-B068-43DF-B589-3425390B4FC4}"/>
              </a:ext>
            </a:extLst>
          </p:cNvPr>
          <p:cNvSpPr>
            <a:spLocks noGrp="1"/>
          </p:cNvSpPr>
          <p:nvPr>
            <p:ph type="dt" sz="half" idx="10"/>
          </p:nvPr>
        </p:nvSpPr>
        <p:spPr/>
        <p:txBody>
          <a:bodyPr/>
          <a:lstStyle/>
          <a:p>
            <a:fld id="{D7AAFB16-FC4F-46C8-9E22-8E539F1A7D46}" type="datetimeFigureOut">
              <a:rPr lang="en-US" smtClean="0"/>
              <a:t>7/15/2020</a:t>
            </a:fld>
            <a:endParaRPr lang="en-US"/>
          </a:p>
        </p:txBody>
      </p:sp>
      <p:sp>
        <p:nvSpPr>
          <p:cNvPr id="5" name="Footer Placeholder 4">
            <a:extLst>
              <a:ext uri="{FF2B5EF4-FFF2-40B4-BE49-F238E27FC236}">
                <a16:creationId xmlns:a16="http://schemas.microsoft.com/office/drawing/2014/main" id="{672EDCEE-F1C3-40E8-A987-5B40CEB69D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F28527-3ADF-4621-B181-1E52A8DA6F3B}"/>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32293659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1_Title Slide Photo Layou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9305" y="2957511"/>
            <a:ext cx="7171337" cy="919767"/>
          </a:xfrm>
          <a:noFill/>
        </p:spPr>
        <p:txBody>
          <a:bodyPr lIns="0" tIns="91440" rIns="146304" bIns="91440" anchor="b" anchorCtr="0"/>
          <a:lstStyle>
            <a:lvl1pPr marL="0" indent="0">
              <a:defRPr sz="4801" spc="-74" baseline="0">
                <a:solidFill>
                  <a:schemeClr val="bg1"/>
                </a:solidFill>
              </a:defRPr>
            </a:lvl1pPr>
          </a:lstStyle>
          <a:p>
            <a:r>
              <a:rPr lang="en-US"/>
              <a:t>Presentation title</a:t>
            </a:r>
          </a:p>
        </p:txBody>
      </p:sp>
      <p:sp>
        <p:nvSpPr>
          <p:cNvPr id="7" name="Text Placeholder 4"/>
          <p:cNvSpPr>
            <a:spLocks noGrp="1"/>
          </p:cNvSpPr>
          <p:nvPr>
            <p:ph type="body" sz="quarter" idx="12" hasCustomPrompt="1"/>
          </p:nvPr>
        </p:nvSpPr>
        <p:spPr>
          <a:xfrm>
            <a:off x="269305" y="3878574"/>
            <a:ext cx="7171337" cy="1792326"/>
          </a:xfrm>
          <a:noFill/>
        </p:spPr>
        <p:txBody>
          <a:bodyPr lIns="0" tIns="109728" rIns="146304" bIns="109728">
            <a:noAutofit/>
          </a:bodyPr>
          <a:lstStyle>
            <a:lvl1pPr marL="0" indent="0">
              <a:spcBef>
                <a:spcPts val="0"/>
              </a:spcBef>
              <a:buNone/>
              <a:defRPr sz="2400" spc="0" baseline="0">
                <a:solidFill>
                  <a:schemeClr val="bg1"/>
                </a:solidFill>
                <a:latin typeface="+mj-lt"/>
              </a:defRPr>
            </a:lvl1pPr>
          </a:lstStyle>
          <a:p>
            <a:pPr lvl="0"/>
            <a:r>
              <a:rPr lang="en-US"/>
              <a:t>Speaker Name</a:t>
            </a:r>
          </a:p>
          <a:p>
            <a:pPr lvl="0"/>
            <a:r>
              <a:rPr lang="en-US"/>
              <a:t>Title</a:t>
            </a:r>
          </a:p>
          <a:p>
            <a:pPr lvl="0"/>
            <a:r>
              <a:rPr lang="en-US"/>
              <a:t>Microsoft</a:t>
            </a:r>
          </a:p>
        </p:txBody>
      </p:sp>
    </p:spTree>
    <p:extLst>
      <p:ext uri="{BB962C8B-B14F-4D97-AF65-F5344CB8AC3E}">
        <p14:creationId xmlns:p14="http://schemas.microsoft.com/office/powerpoint/2010/main" val="676756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cSld name="6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354827"/>
            <a:ext cx="11655840" cy="49251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583173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9" y="292101"/>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8"/>
            <a:ext cx="5936890" cy="492512"/>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84507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9"/>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1" y="2614892"/>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759880"/>
          </a:xfrm>
          <a:solidFill>
            <a:schemeClr val="accent1"/>
          </a:solidFill>
        </p:spPr>
        <p:txBody>
          <a:bodyPr wrap="none" lIns="45720" tIns="45720" rIns="45720" bIns="45720" anchor="ctr">
            <a:noAutofit/>
          </a:bodyPr>
          <a:lstStyle>
            <a:lvl1pPr marL="511181"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4"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6" rIns="0" bIns="46636" numCol="1" rtlCol="0" anchor="ctr" anchorCtr="0" compatLnSpc="1">
            <a:prstTxWarp prst="textNoShape">
              <a:avLst/>
            </a:prstTxWarp>
          </a:bodyPr>
          <a:lstStyle/>
          <a:p>
            <a:pPr marR="0" lvl="0" indent="0" algn="ctr" defTabSz="932483"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787448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62950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84200" y="949643"/>
            <a:ext cx="11018838" cy="307777"/>
          </a:xfrm>
        </p:spPr>
        <p:txBody>
          <a:bodyPr/>
          <a:lstStyle>
            <a:lvl1pPr algn="l">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874815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2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875002"/>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42393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Edit Master text styles</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30054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1_Company History 1">
    <p:spTree>
      <p:nvGrpSpPr>
        <p:cNvPr id="1" name=""/>
        <p:cNvGrpSpPr/>
        <p:nvPr/>
      </p:nvGrpSpPr>
      <p:grpSpPr>
        <a:xfrm>
          <a:off x="0" y="0"/>
          <a:ext cx="0" cy="0"/>
          <a:chOff x="0" y="0"/>
          <a:chExt cx="0" cy="0"/>
        </a:xfrm>
      </p:grpSpPr>
      <p:sp>
        <p:nvSpPr>
          <p:cNvPr id="12" name="Rectangle 11"/>
          <p:cNvSpPr>
            <a:spLocks/>
          </p:cNvSpPr>
          <p:nvPr/>
        </p:nvSpPr>
        <p:spPr>
          <a:xfrm>
            <a:off x="9910490" y="4173846"/>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9"/>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1" y="2614894"/>
            <a:ext cx="5215659" cy="47705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8665828" cy="759880"/>
          </a:xfrm>
          <a:solidFill>
            <a:schemeClr val="accent1"/>
          </a:solidFill>
        </p:spPr>
        <p:txBody>
          <a:bodyPr wrap="none" lIns="45720" tIns="45720" rIns="45720" bIns="45720" anchor="ctr">
            <a:noAutofit/>
          </a:bodyPr>
          <a:lstStyle>
            <a:lvl1pPr marL="511181"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466065" y="292100"/>
            <a:ext cx="5432249" cy="6272213"/>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6" rIns="0" bIns="46636" numCol="1" rtlCol="0" anchor="ctr" anchorCtr="0" compatLnSpc="1">
            <a:prstTxWarp prst="textNoShape">
              <a:avLst/>
            </a:prstTxWarp>
          </a:bodyPr>
          <a:lstStyle/>
          <a:p>
            <a:pPr marR="0" lvl="0" indent="0" algn="ctr" defTabSz="932483"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p:nvSpPr>
        <p:spPr>
          <a:xfrm>
            <a:off x="734348" y="-306260"/>
            <a:ext cx="1952009" cy="275140"/>
          </a:xfrm>
          <a:prstGeom prst="rect">
            <a:avLst/>
          </a:prstGeom>
          <a:solidFill>
            <a:schemeClr val="accent3"/>
          </a:solidFill>
        </p:spPr>
        <p:txBody>
          <a:bodyPr wrap="none" lIns="45719" tIns="27432" rIns="45719"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sz="1400"/>
              <a:t>Limited GA by early Q4</a:t>
            </a:r>
          </a:p>
        </p:txBody>
      </p:sp>
      <p:sp>
        <p:nvSpPr>
          <p:cNvPr id="10" name="Text Placeholder 13">
            <a:extLst>
              <a:ext uri="{FF2B5EF4-FFF2-40B4-BE49-F238E27FC236}">
                <a16:creationId xmlns:a16="http://schemas.microsoft.com/office/drawing/2014/main" id="{92A151D5-27B9-46E2-8EE1-DD547AEA9293}"/>
              </a:ext>
            </a:extLst>
          </p:cNvPr>
          <p:cNvSpPr>
            <a:spLocks noGrp="1"/>
          </p:cNvSpPr>
          <p:nvPr>
            <p:ph type="body" sz="quarter" idx="12"/>
          </p:nvPr>
        </p:nvSpPr>
        <p:spPr>
          <a:xfrm>
            <a:off x="584199" y="1719463"/>
            <a:ext cx="1878550" cy="233557"/>
          </a:xfrm>
          <a:solidFill>
            <a:schemeClr val="accent3"/>
          </a:solidFill>
        </p:spPr>
        <p:txBody>
          <a:bodyPr wrap="none" lIns="45720" tIns="9144" rIns="45720" bIns="9144"/>
          <a:lstStyle>
            <a:lvl1pPr marL="0" indent="0">
              <a:spcBef>
                <a:spcPts val="600"/>
              </a:spcBef>
              <a:buFont typeface="Arial" panose="020B0604020202020204" pitchFamily="34" charset="0"/>
              <a:buNone/>
              <a:defRPr sz="14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Tree>
    <p:extLst>
      <p:ext uri="{BB962C8B-B14F-4D97-AF65-F5344CB8AC3E}">
        <p14:creationId xmlns:p14="http://schemas.microsoft.com/office/powerpoint/2010/main" val="2097382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64549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Section Title Blue">
    <p:bg bwMode="ltGray">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
          <a:stretch>
            <a:fillRect/>
          </a:stretch>
        </p:blipFill>
        <p:spPr>
          <a:xfrm>
            <a:off x="0" y="0"/>
            <a:ext cx="12192000" cy="6858000"/>
          </a:xfrm>
          <a:prstGeom prst="rect">
            <a:avLst/>
          </a:prstGeom>
        </p:spPr>
      </p:pic>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5" imgW="425" imgH="426" progId="TCLayout.ActiveDocument.1">
                  <p:embed/>
                </p:oleObj>
              </mc:Choice>
              <mc:Fallback>
                <p:oleObj name="think-cell Slide" r:id="rId5" imgW="425" imgH="426" progId="TCLayout.ActiveDocument.1">
                  <p:embed/>
                  <p:pic>
                    <p:nvPicPr>
                      <p:cNvPr id="2" name="Object 1" hidden="1"/>
                      <p:cNvPicPr/>
                      <p:nvPr/>
                    </p:nvPicPr>
                    <p:blipFill>
                      <a:blip r:embed="rId6"/>
                      <a:stretch>
                        <a:fillRect/>
                      </a:stretch>
                    </p:blipFill>
                    <p:spPr>
                      <a:xfrm>
                        <a:off x="1589" y="1589"/>
                        <a:ext cx="1587" cy="1587"/>
                      </a:xfrm>
                      <a:prstGeom prst="rect">
                        <a:avLst/>
                      </a:prstGeom>
                    </p:spPr>
                  </p:pic>
                </p:oleObj>
              </mc:Fallback>
            </mc:AlternateContent>
          </a:graphicData>
        </a:graphic>
      </p:graphicFrame>
      <p:sp>
        <p:nvSpPr>
          <p:cNvPr id="9" name="Rectangle 29"/>
          <p:cNvSpPr/>
          <p:nvPr userDrawn="1"/>
        </p:nvSpPr>
        <p:spPr bwMode="auto">
          <a:xfrm>
            <a:off x="1" y="1"/>
            <a:ext cx="12192000" cy="6857999"/>
          </a:xfrm>
          <a:prstGeom prst="rect">
            <a:avLst/>
          </a:prstGeom>
          <a:gradFill flip="none" rotWithShape="1">
            <a:gsLst>
              <a:gs pos="0">
                <a:srgbClr val="FFFFFF">
                  <a:alpha val="55000"/>
                </a:srgbClr>
              </a:gs>
              <a:gs pos="34000">
                <a:schemeClr val="bg1">
                  <a:alpha val="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solidFill>
                <a:schemeClr val="bg1"/>
              </a:solidFill>
              <a:ea typeface="Segoe UI" pitchFamily="34" charset="0"/>
              <a:cs typeface="Segoe UI" pitchFamily="34" charset="0"/>
            </a:endParaRPr>
          </a:p>
        </p:txBody>
      </p:sp>
      <p:sp>
        <p:nvSpPr>
          <p:cNvPr id="10" name="Rectangle 9"/>
          <p:cNvSpPr/>
          <p:nvPr userDrawn="1"/>
        </p:nvSpPr>
        <p:spPr bwMode="auto">
          <a:xfrm>
            <a:off x="3176" y="0"/>
            <a:ext cx="5952457" cy="6858000"/>
          </a:xfrm>
          <a:prstGeom prst="rect">
            <a:avLst/>
          </a:prstGeom>
          <a:solidFill>
            <a:srgbClr val="0072C6">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ctrTitle" hasCustomPrompt="1"/>
          </p:nvPr>
        </p:nvSpPr>
        <p:spPr>
          <a:xfrm>
            <a:off x="579439" y="2142637"/>
            <a:ext cx="5237162" cy="1720381"/>
          </a:xfrm>
          <a:prstGeom prst="rect">
            <a:avLst/>
          </a:prstGeom>
        </p:spPr>
        <p:txBody>
          <a:bodyPr lIns="0" tIns="91440" rIns="146304" bIns="91440"/>
          <a:lstStyle>
            <a:lvl1pPr algn="l">
              <a:defRPr sz="6000">
                <a:solidFill>
                  <a:schemeClr val="bg1"/>
                </a:solidFill>
              </a:defRPr>
            </a:lvl1pPr>
          </a:lstStyle>
          <a:p>
            <a:r>
              <a:rPr lang="en-US"/>
              <a:t>Lorem ipsum</a:t>
            </a:r>
            <a:br>
              <a:rPr lang="en-US"/>
            </a:br>
            <a:r>
              <a:rPr lang="en-US"/>
              <a:t>dolor </a:t>
            </a:r>
            <a:r>
              <a:rPr lang="en-US" err="1"/>
              <a:t>amet</a:t>
            </a:r>
            <a:endParaRPr lang="en-US"/>
          </a:p>
        </p:txBody>
      </p:sp>
      <p:sp>
        <p:nvSpPr>
          <p:cNvPr id="12" name="Subtitle 2"/>
          <p:cNvSpPr>
            <a:spLocks noGrp="1"/>
          </p:cNvSpPr>
          <p:nvPr>
            <p:ph type="subTitle" idx="1" hasCustomPrompt="1"/>
          </p:nvPr>
        </p:nvSpPr>
        <p:spPr>
          <a:xfrm>
            <a:off x="579438" y="3954463"/>
            <a:ext cx="5237099" cy="1055382"/>
          </a:xfrm>
          <a:prstGeom prst="rect">
            <a:avLst/>
          </a:prstGeom>
        </p:spPr>
        <p:txBody>
          <a:bodyPr lIns="0" tIns="146304" rIns="182880" bIns="146304"/>
          <a:lstStyle>
            <a:lvl1pPr marL="0" indent="0" algn="l">
              <a:lnSpc>
                <a:spcPct val="100000"/>
              </a:lnSpc>
              <a:buNone/>
              <a:defRPr sz="2200">
                <a:solidFill>
                  <a:schemeClr val="bg1"/>
                </a:solidFill>
                <a:latin typeface="+mn-lt"/>
              </a:defRPr>
            </a:lvl1pPr>
            <a:lvl2pPr marL="457205" indent="0" algn="ctr">
              <a:buNone/>
              <a:defRPr>
                <a:solidFill>
                  <a:schemeClr val="tx1">
                    <a:tint val="75000"/>
                  </a:schemeClr>
                </a:solidFill>
              </a:defRPr>
            </a:lvl2pPr>
            <a:lvl3pPr marL="914411" indent="0" algn="ctr">
              <a:buNone/>
              <a:defRPr>
                <a:solidFill>
                  <a:schemeClr val="tx1">
                    <a:tint val="75000"/>
                  </a:schemeClr>
                </a:solidFill>
              </a:defRPr>
            </a:lvl3pPr>
            <a:lvl4pPr marL="1371617" indent="0" algn="ctr">
              <a:buNone/>
              <a:defRPr>
                <a:solidFill>
                  <a:schemeClr val="tx1">
                    <a:tint val="75000"/>
                  </a:schemeClr>
                </a:solidFill>
              </a:defRPr>
            </a:lvl4pPr>
            <a:lvl5pPr marL="1828822" indent="0" algn="ctr">
              <a:buNone/>
              <a:defRPr>
                <a:solidFill>
                  <a:schemeClr val="tx1">
                    <a:tint val="75000"/>
                  </a:schemeClr>
                </a:solidFill>
              </a:defRPr>
            </a:lvl5pPr>
            <a:lvl6pPr marL="2286027" indent="0" algn="ctr">
              <a:buNone/>
              <a:defRPr>
                <a:solidFill>
                  <a:schemeClr val="tx1">
                    <a:tint val="75000"/>
                  </a:schemeClr>
                </a:solidFill>
              </a:defRPr>
            </a:lvl6pPr>
            <a:lvl7pPr marL="2743233" indent="0" algn="ctr">
              <a:buNone/>
              <a:defRPr>
                <a:solidFill>
                  <a:schemeClr val="tx1">
                    <a:tint val="75000"/>
                  </a:schemeClr>
                </a:solidFill>
              </a:defRPr>
            </a:lvl7pPr>
            <a:lvl8pPr marL="3200438" indent="0" algn="ctr">
              <a:buNone/>
              <a:defRPr>
                <a:solidFill>
                  <a:schemeClr val="tx1">
                    <a:tint val="75000"/>
                  </a:schemeClr>
                </a:solidFill>
              </a:defRPr>
            </a:lvl8pPr>
            <a:lvl9pPr marL="3657643"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317147750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870768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F9C77CE-6642-4EB3-964C-4757236312BC}"/>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1658938"/>
            <a:ext cx="5510783" cy="1782026"/>
          </a:xfrm>
        </p:spPr>
        <p:txBody>
          <a:bodyPr/>
          <a:lstStyle>
            <a:lvl1pPr>
              <a:spcBef>
                <a:spcPts val="1200"/>
              </a:spcBef>
              <a:defRPr sz="2400">
                <a:latin typeface="+mj-lt"/>
                <a:cs typeface="Segoe UI Semibold" panose="020B0702040204020203" pitchFamily="34" charset="0"/>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079380"/>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5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5384800" cy="492443"/>
          </a:xfrm>
        </p:spPr>
        <p:txBody>
          <a:bodyP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1210235" y="2370139"/>
            <a:ext cx="4488602" cy="1400383"/>
          </a:xfrm>
        </p:spPr>
        <p:txBody>
          <a:bodyPr/>
          <a:lstStyle>
            <a:lvl1pPr algn="l">
              <a:defRPr sz="2000" b="1">
                <a:solidFill>
                  <a:schemeClr val="accent1"/>
                </a:solidFill>
                <a:latin typeface="+mj-lt"/>
                <a:cs typeface="Segoe UI" panose="020B0502040204020203" pitchFamily="34" charset="0"/>
              </a:defRPr>
            </a:lvl1pPr>
            <a:lvl2pPr algn="l">
              <a:spcBef>
                <a:spcPts val="0"/>
              </a:spcBef>
              <a:defRPr sz="1800"/>
            </a:lvl2pPr>
            <a:lvl3pPr algn="l">
              <a:spcBef>
                <a:spcPts val="0"/>
              </a:spcBef>
              <a:defRPr sz="1400"/>
            </a:lvl3pPr>
            <a:lvl4pPr algn="l">
              <a:spcBef>
                <a:spcPts val="0"/>
              </a:spcBef>
              <a:defRPr sz="1200"/>
            </a:lvl4pPr>
            <a:lvl5pPr algn="l">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852FC170-151D-4292-9828-D3E2B7751E80}"/>
              </a:ext>
            </a:extLst>
          </p:cNvPr>
          <p:cNvSpPr/>
          <p:nvPr/>
        </p:nvSpPr>
        <p:spPr bwMode="auto">
          <a:xfrm>
            <a:off x="6092673" y="0"/>
            <a:ext cx="60993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582613" y="1625828"/>
            <a:ext cx="4331132" cy="369332"/>
          </a:xfrm>
        </p:spPr>
        <p:txBody>
          <a:bodyPr/>
          <a:lstStyle>
            <a:lvl1pPr>
              <a:defRPr sz="2400" b="1">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417927931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6_Title &amp; Non-bulleted tex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8440FA8-D3C1-4006-A13E-AE59443E7B16}"/>
              </a:ext>
            </a:extLst>
          </p:cNvPr>
          <p:cNvSpPr>
            <a:spLocks noGrp="1"/>
          </p:cNvSpPr>
          <p:nvPr>
            <p:ph type="pic" sz="quarter" idx="15"/>
          </p:nvPr>
        </p:nvSpPr>
        <p:spPr>
          <a:xfrm>
            <a:off x="4486275" y="0"/>
            <a:ext cx="4062302" cy="430901"/>
          </a:xfrm>
        </p:spPr>
        <p:txBody>
          <a:bodyPr/>
          <a:lstStyle/>
          <a:p>
            <a:r>
              <a:rPr lang="en-US"/>
              <a:t>Click icon to add picture</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3245108" cy="985025"/>
          </a:xfrm>
        </p:spPr>
        <p:txBody>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92114FC3-9D88-434A-AA3D-E2518B99EBE3}"/>
              </a:ext>
            </a:extLst>
          </p:cNvPr>
          <p:cNvSpPr>
            <a:spLocks noGrp="1"/>
          </p:cNvSpPr>
          <p:nvPr>
            <p:ph type="body" sz="quarter" idx="10"/>
          </p:nvPr>
        </p:nvSpPr>
        <p:spPr>
          <a:xfrm>
            <a:off x="581891" y="2190308"/>
            <a:ext cx="3243146" cy="1757404"/>
          </a:xfrm>
        </p:spPr>
        <p:txBody>
          <a:bodyPr/>
          <a:lstStyle>
            <a:lvl1pPr>
              <a:defRPr sz="2000">
                <a:solidFill>
                  <a:schemeClr val="accent1"/>
                </a:solidFill>
              </a:defRPr>
            </a:lvl1pPr>
            <a:lvl2pPr>
              <a:defRPr sz="20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EF61083E-5ADF-4A90-9A95-29AAC761B14E}"/>
              </a:ext>
            </a:extLst>
          </p:cNvPr>
          <p:cNvSpPr>
            <a:spLocks noGrp="1"/>
          </p:cNvSpPr>
          <p:nvPr>
            <p:ph type="body" sz="quarter" idx="11"/>
          </p:nvPr>
        </p:nvSpPr>
        <p:spPr>
          <a:xfrm>
            <a:off x="584201" y="981542"/>
            <a:ext cx="3243146" cy="307804"/>
          </a:xfrm>
        </p:spPr>
        <p:txBody>
          <a:bodyPr/>
          <a:lstStyle>
            <a:lvl1pPr algn="l">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
        <p:nvSpPr>
          <p:cNvPr id="9" name="Text Placeholder 6">
            <a:extLst>
              <a:ext uri="{FF2B5EF4-FFF2-40B4-BE49-F238E27FC236}">
                <a16:creationId xmlns:a16="http://schemas.microsoft.com/office/drawing/2014/main" id="{13C435B7-8EB7-428B-9CD1-CFDABEA9FA8B}"/>
              </a:ext>
            </a:extLst>
          </p:cNvPr>
          <p:cNvSpPr>
            <a:spLocks noGrp="1"/>
          </p:cNvSpPr>
          <p:nvPr>
            <p:ph type="body" sz="quarter" idx="12"/>
          </p:nvPr>
        </p:nvSpPr>
        <p:spPr>
          <a:xfrm>
            <a:off x="7386674" y="1198938"/>
            <a:ext cx="4221126" cy="1609671"/>
          </a:xfrm>
        </p:spPr>
        <p:txBody>
          <a:bodyPr/>
          <a:lstStyle>
            <a:lvl1pPr>
              <a:defRPr sz="2000" b="1">
                <a:solidFill>
                  <a:schemeClr val="accent1"/>
                </a:solidFill>
                <a:latin typeface="+mn-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9506675"/>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7_Title &amp; Non-bulleted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1" y="3429001"/>
            <a:ext cx="12191999" cy="677108"/>
          </a:xfrm>
        </p:spPr>
        <p:txBody>
          <a:bodyPr vert="horz" wrap="square" lIns="0" tIns="182880" rIns="0" bIns="0" rtlCol="0" anchor="t">
            <a:spAutoFit/>
          </a:bodyPr>
          <a:lstStyle>
            <a:lvl1pPr algn="ctr">
              <a:defRPr lang="en-US" sz="3200" b="0" cap="none" spc="-50" dirty="0" smtClean="0">
                <a:ln w="3175">
                  <a:noFill/>
                </a:ln>
                <a:solidFill>
                  <a:schemeClr val="bg1"/>
                </a:solidFill>
                <a:effectLst/>
                <a:cs typeface="Segoe UI" pitchFamily="34" charset="0"/>
              </a:defRPr>
            </a:lvl1pPr>
          </a:lstStyle>
          <a:p>
            <a:pPr lvl="0">
              <a:spcBef>
                <a:spcPct val="0"/>
              </a:spcBef>
            </a:pPr>
            <a:r>
              <a:rPr lang="en-US"/>
              <a:t>Edit Master text styles</a:t>
            </a:r>
          </a:p>
        </p:txBody>
      </p:sp>
      <p:sp>
        <p:nvSpPr>
          <p:cNvPr id="4" name="Title 3">
            <a:extLst>
              <a:ext uri="{FF2B5EF4-FFF2-40B4-BE49-F238E27FC236}">
                <a16:creationId xmlns:a16="http://schemas.microsoft.com/office/drawing/2014/main" id="{D797DED7-E8E1-4416-B845-87350D561DB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0695538"/>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3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1658938"/>
            <a:ext cx="5510783" cy="1708160"/>
          </a:xfrm>
        </p:spPr>
        <p:txBody>
          <a:bodyPr/>
          <a:lstStyle>
            <a:lvl1pPr>
              <a:defRPr sz="2000" b="1">
                <a:solidFill>
                  <a:schemeClr val="accent1"/>
                </a:solidFill>
                <a:latin typeface="+mj-lt"/>
                <a:cs typeface="Segoe UI" panose="020B0502040204020203" pitchFamily="34" charset="0"/>
              </a:defRPr>
            </a:lvl1pPr>
            <a:lvl2pPr>
              <a:spcBef>
                <a:spcPts val="600"/>
              </a:spcBef>
              <a:defRPr sz="1800"/>
            </a:lvl2pPr>
            <a:lvl3pPr>
              <a:spcBef>
                <a:spcPts val="600"/>
              </a:spcBef>
              <a:defRPr sz="1400"/>
            </a:lvl3pPr>
            <a:lvl4pPr>
              <a:spcBef>
                <a:spcPts val="600"/>
              </a:spcBef>
              <a:defRPr sz="1200"/>
            </a:lvl4pPr>
            <a:lvl5pPr>
              <a:spcBef>
                <a:spcPts val="6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6620761"/>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18390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985025"/>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938235807"/>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8390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41106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16589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1" y="401563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0623227"/>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5218" y="2936558"/>
            <a:ext cx="3649900" cy="984885"/>
          </a:xfrm>
        </p:spPr>
        <p:txBody>
          <a:bodyPr anchor="ct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97313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1" y="2893070"/>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1"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8794679"/>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Working with colors and accessibilit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97AA4C5-D79D-F84E-B683-2D45BD5B29BB}"/>
              </a:ext>
            </a:extLst>
          </p:cNvPr>
          <p:cNvSpPr>
            <a:spLocks noGrp="1"/>
          </p:cNvSpPr>
          <p:nvPr>
            <p:ph type="title"/>
          </p:nvPr>
        </p:nvSpPr>
        <p:spPr>
          <a:xfrm>
            <a:off x="588263" y="406400"/>
            <a:ext cx="11018520" cy="553998"/>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71870441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4_Title &amp; Non-bulleted tex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60099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1" y="2893070"/>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1"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360ED93-0873-4177-A2E4-BB2E79B3AED0}"/>
              </a:ext>
            </a:extLst>
          </p:cNvPr>
          <p:cNvSpPr/>
          <p:nvPr/>
        </p:nvSpPr>
        <p:spPr bwMode="auto">
          <a:xfrm>
            <a:off x="0" y="1"/>
            <a:ext cx="5656521" cy="685799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7815704"/>
      </p:ext>
    </p:extLst>
  </p:cSld>
  <p:clrMapOvr>
    <a:masterClrMapping/>
  </p:clrMapOvr>
  <p:transition>
    <p:fade/>
  </p:transition>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0"/>
            <a:ext cx="4999618" cy="1777546"/>
          </a:xfrm>
        </p:spPr>
        <p:txBody>
          <a:bodyPr/>
          <a:lstStyle>
            <a:lvl1pPr>
              <a:defRPr sz="2400">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8529561"/>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7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430901"/>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6"/>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4628563"/>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8" name="Text Placeholder 6">
            <a:extLst>
              <a:ext uri="{FF2B5EF4-FFF2-40B4-BE49-F238E27FC236}">
                <a16:creationId xmlns:a16="http://schemas.microsoft.com/office/drawing/2014/main" id="{92327D26-B10D-4460-BD32-A224B42971BD}"/>
              </a:ext>
            </a:extLst>
          </p:cNvPr>
          <p:cNvSpPr>
            <a:spLocks noGrp="1"/>
          </p:cNvSpPr>
          <p:nvPr>
            <p:ph type="body" sz="quarter" idx="12"/>
          </p:nvPr>
        </p:nvSpPr>
        <p:spPr>
          <a:xfrm>
            <a:off x="3512041" y="4628563"/>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9" name="Text Placeholder 6">
            <a:extLst>
              <a:ext uri="{FF2B5EF4-FFF2-40B4-BE49-F238E27FC236}">
                <a16:creationId xmlns:a16="http://schemas.microsoft.com/office/drawing/2014/main" id="{6D06F671-6035-436B-BDD4-81D21193FFF8}"/>
              </a:ext>
            </a:extLst>
          </p:cNvPr>
          <p:cNvSpPr>
            <a:spLocks noGrp="1"/>
          </p:cNvSpPr>
          <p:nvPr>
            <p:ph type="body" sz="quarter" idx="13"/>
          </p:nvPr>
        </p:nvSpPr>
        <p:spPr>
          <a:xfrm>
            <a:off x="6359269" y="4628563"/>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10" name="Text Placeholder 6">
            <a:extLst>
              <a:ext uri="{FF2B5EF4-FFF2-40B4-BE49-F238E27FC236}">
                <a16:creationId xmlns:a16="http://schemas.microsoft.com/office/drawing/2014/main" id="{9C5632B2-7C67-4DE6-90C5-270E6D8B438C}"/>
              </a:ext>
            </a:extLst>
          </p:cNvPr>
          <p:cNvSpPr>
            <a:spLocks noGrp="1"/>
          </p:cNvSpPr>
          <p:nvPr>
            <p:ph type="body" sz="quarter" idx="14"/>
          </p:nvPr>
        </p:nvSpPr>
        <p:spPr>
          <a:xfrm>
            <a:off x="9206497" y="4628563"/>
            <a:ext cx="2468880" cy="615553"/>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p:txBody>
      </p:sp>
    </p:spTree>
    <p:extLst>
      <p:ext uri="{BB962C8B-B14F-4D97-AF65-F5344CB8AC3E}">
        <p14:creationId xmlns:p14="http://schemas.microsoft.com/office/powerpoint/2010/main" val="2047865935"/>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4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430901"/>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6"/>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9"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6"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01130329"/>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8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6"/>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9"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6"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65793834"/>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6_Blank">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A3568-A0A7-43DC-B506-698C39AE342C}"/>
              </a:ext>
            </a:extLst>
          </p:cNvPr>
          <p:cNvSpPr>
            <a:spLocks noGrp="1"/>
          </p:cNvSpPr>
          <p:nvPr>
            <p:ph type="body" sz="quarter" idx="10"/>
          </p:nvPr>
        </p:nvSpPr>
        <p:spPr>
          <a:xfrm>
            <a:off x="6340475" y="817564"/>
            <a:ext cx="5402263" cy="1843582"/>
          </a:xfrm>
        </p:spPr>
        <p:txBody>
          <a:bodyPr/>
          <a:lstStyle>
            <a:lvl1pPr>
              <a:defRPr>
                <a:solidFill>
                  <a:schemeClr val="accent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02B4E503-85B2-4810-B71A-3476ED964ED5}"/>
              </a:ext>
            </a:extLst>
          </p:cNvPr>
          <p:cNvSpPr>
            <a:spLocks noGrp="1"/>
          </p:cNvSpPr>
          <p:nvPr>
            <p:ph type="title"/>
          </p:nvPr>
        </p:nvSpPr>
        <p:spPr>
          <a:xfrm>
            <a:off x="585218" y="2936558"/>
            <a:ext cx="3649900" cy="984885"/>
          </a:xfrm>
        </p:spPr>
        <p:txBody>
          <a:bodyPr anchor="ctr"/>
          <a:lstStyle>
            <a:lvl1pPr algn="l">
              <a:defRPr/>
            </a:lvl1pPr>
          </a:lstStyle>
          <a:p>
            <a:r>
              <a:rPr lang="en-US"/>
              <a:t>Click to edit Master title style</a:t>
            </a:r>
          </a:p>
        </p:txBody>
      </p:sp>
    </p:spTree>
    <p:extLst>
      <p:ext uri="{BB962C8B-B14F-4D97-AF65-F5344CB8AC3E}">
        <p14:creationId xmlns:p14="http://schemas.microsoft.com/office/powerpoint/2010/main" val="1337872714"/>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1" y="1449209"/>
            <a:ext cx="3316101" cy="985025"/>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907722100"/>
      </p:ext>
    </p:extLst>
  </p:cSld>
  <p:clrMapOvr>
    <a:masterClrMapping/>
  </p:clrMapOvr>
  <p:transition>
    <p:fade/>
  </p:transition>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2_Title and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1"/>
            <a:ext cx="4999618" cy="1609671"/>
          </a:xfrm>
        </p:spPr>
        <p:txBody>
          <a:bodyPr/>
          <a:lstStyle>
            <a:lvl1pPr>
              <a:defRPr sz="2000">
                <a:solidFill>
                  <a:schemeClr val="accent1"/>
                </a:solidFill>
                <a:latin typeface="+mj-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41207816"/>
      </p:ext>
    </p:extLst>
  </p:cSld>
  <p:clrMapOvr>
    <a:overrideClrMapping bg1="dk1" tx1="lt1" bg2="dk2" tx2="lt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839094"/>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839094"/>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1971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839094"/>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839094"/>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16950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91160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580907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12282335"/>
      </p:ext>
    </p:extLst>
  </p:cSld>
  <p:clrMapOvr>
    <a:masterClrMapping/>
  </p:clrMapOvr>
  <p:transition>
    <p:fade/>
  </p:transition>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9"/>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3413773719"/>
      </p:ext>
    </p:extLst>
  </p:cSld>
  <p:clrMapOvr>
    <a:masterClrMapping/>
  </p:clrMapOvr>
  <p:transition>
    <p:fade/>
  </p:transition>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2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20999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3432346655"/>
      </p:ext>
    </p:extLst>
  </p:cSld>
  <p:clrMapOvr>
    <a:masterClrMapping/>
  </p:clrMapOvr>
  <p:transition>
    <p:fade/>
  </p:transition>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551051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662469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4298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126480" cy="498598"/>
          </a:xfrm>
          <a:noFill/>
        </p:spPr>
        <p:txBody>
          <a:bodyPr wrap="square" lIns="0" tIns="0" rIns="0" bIns="0" anchor="b"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7" name="Picture 6">
            <a:extLst>
              <a:ext uri="{FF2B5EF4-FFF2-40B4-BE49-F238E27FC236}">
                <a16:creationId xmlns:a16="http://schemas.microsoft.com/office/drawing/2014/main" id="{3211DFEE-E14A-498D-8CEA-A236AE6C756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1688709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126480" cy="498598"/>
          </a:xfrm>
          <a:noFill/>
        </p:spPr>
        <p:txBody>
          <a:bodyPr lIns="0" tIns="0" rIns="0" bIns="0" anchor="t"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5" name="Picture 4">
            <a:extLst>
              <a:ext uri="{FF2B5EF4-FFF2-40B4-BE49-F238E27FC236}">
                <a16:creationId xmlns:a16="http://schemas.microsoft.com/office/drawing/2014/main" id="{7E2CE9D8-2A8E-414C-9F96-63DDEB3451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invGray">
          <a:xfrm>
            <a:off x="5098119" y="585788"/>
            <a:ext cx="7093880" cy="6272211"/>
          </a:xfrm>
          <a:prstGeom prst="rect">
            <a:avLst/>
          </a:prstGeom>
        </p:spPr>
      </p:pic>
    </p:spTree>
    <p:extLst>
      <p:ext uri="{BB962C8B-B14F-4D97-AF65-F5344CB8AC3E}">
        <p14:creationId xmlns:p14="http://schemas.microsoft.com/office/powerpoint/2010/main" val="1207290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2134577"/>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7"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14"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101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44229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4808481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41397" cy="498598"/>
          </a:xfrm>
          <a:noFill/>
        </p:spPr>
        <p:txBody>
          <a:bodyPr wrap="square" lIns="0" tIns="0" rIns="0" bIns="0" anchor="t"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66789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5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92112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265607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012929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p:nvSpPr>
        <p:spPr>
          <a:xfrm>
            <a:off x="584200" y="4162051"/>
            <a:ext cx="11022584" cy="2118016"/>
          </a:xfrm>
          <a:prstGeom prst="rect">
            <a:avLst/>
          </a:prstGeom>
          <a:noFill/>
        </p:spPr>
        <p:txBody>
          <a:bodyPr wrap="square" lIns="182878" tIns="146302" rIns="182878" bIns="146302"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p:nvSpPr>
        <p:spPr bwMode="gray">
          <a:xfrm>
            <a:off x="2697103"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L="0" marR="0" lvl="0" indent="0" algn="ctr" defTabSz="93212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p:nvSpPr>
        <p:spPr bwMode="gray">
          <a:xfrm>
            <a:off x="5318070"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R="0" lvl="0" indent="0" algn="ctr" defTabSz="932125"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p:nvGrpSpPr>
        <p:grpSpPr bwMode="gray">
          <a:xfrm flipH="1">
            <a:off x="5901487"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grpSp>
      <p:sp>
        <p:nvSpPr>
          <p:cNvPr id="149" name="Oval 148">
            <a:extLst>
              <a:ext uri="{FF2B5EF4-FFF2-40B4-BE49-F238E27FC236}">
                <a16:creationId xmlns:a16="http://schemas.microsoft.com/office/drawing/2014/main" id="{88B05F2C-2F66-43AA-A9E2-803B1F843606}"/>
              </a:ext>
            </a:extLst>
          </p:cNvPr>
          <p:cNvSpPr/>
          <p:nvPr/>
        </p:nvSpPr>
        <p:spPr bwMode="gray">
          <a:xfrm>
            <a:off x="789202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R="0" lvl="0" indent="0" algn="ctr" defTabSz="932125"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p:nvGrpSpPr>
        <p:grpSpPr bwMode="gray">
          <a:xfrm>
            <a:off x="8118307"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0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65" name="TextBox 64">
            <a:extLst>
              <a:ext uri="{FF2B5EF4-FFF2-40B4-BE49-F238E27FC236}">
                <a16:creationId xmlns:a16="http://schemas.microsoft.com/office/drawing/2014/main" id="{D2AE24B3-A7BF-400F-8C4E-F9F0D822F648}"/>
              </a:ext>
            </a:extLst>
          </p:cNvPr>
          <p:cNvSpPr txBox="1"/>
          <p:nvPr userDrawn="1"/>
        </p:nvSpPr>
        <p:spPr>
          <a:xfrm>
            <a:off x="584200" y="4162051"/>
            <a:ext cx="11022584" cy="2118016"/>
          </a:xfrm>
          <a:prstGeom prst="rect">
            <a:avLst/>
          </a:prstGeom>
          <a:noFill/>
        </p:spPr>
        <p:txBody>
          <a:bodyPr wrap="square" lIns="182878" tIns="146302" rIns="182878" bIns="146302"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6" name="Oval 65">
            <a:extLst>
              <a:ext uri="{FF2B5EF4-FFF2-40B4-BE49-F238E27FC236}">
                <a16:creationId xmlns:a16="http://schemas.microsoft.com/office/drawing/2014/main" id="{DDD03145-BF8D-407F-A437-14E45E52DF90}"/>
              </a:ext>
            </a:extLst>
          </p:cNvPr>
          <p:cNvSpPr/>
          <p:nvPr userDrawn="1"/>
        </p:nvSpPr>
        <p:spPr bwMode="gray">
          <a:xfrm>
            <a:off x="2697103"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L="0" marR="0" lvl="0" indent="0" algn="ctr" defTabSz="93212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7" name="Oval 66">
            <a:extLst>
              <a:ext uri="{FF2B5EF4-FFF2-40B4-BE49-F238E27FC236}">
                <a16:creationId xmlns:a16="http://schemas.microsoft.com/office/drawing/2014/main" id="{F625249C-06FF-42D2-8E4B-620E00E1473B}"/>
              </a:ext>
            </a:extLst>
          </p:cNvPr>
          <p:cNvSpPr/>
          <p:nvPr userDrawn="1"/>
        </p:nvSpPr>
        <p:spPr bwMode="gray">
          <a:xfrm>
            <a:off x="5318070"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R="0" lvl="0" indent="0" algn="ctr" defTabSz="932125"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68" name="Group 67">
            <a:extLst>
              <a:ext uri="{FF2B5EF4-FFF2-40B4-BE49-F238E27FC236}">
                <a16:creationId xmlns:a16="http://schemas.microsoft.com/office/drawing/2014/main" id="{45BD0B63-6C09-4265-91D2-21725D118F32}"/>
              </a:ext>
            </a:extLst>
          </p:cNvPr>
          <p:cNvGrpSpPr/>
          <p:nvPr userDrawn="1"/>
        </p:nvGrpSpPr>
        <p:grpSpPr bwMode="gray">
          <a:xfrm flipH="1">
            <a:off x="5901487" y="2178437"/>
            <a:ext cx="436044" cy="827404"/>
            <a:chOff x="5200650" y="1722438"/>
            <a:chExt cx="1797050" cy="3409950"/>
          </a:xfrm>
        </p:grpSpPr>
        <p:sp>
          <p:nvSpPr>
            <p:cNvPr id="69" name="Freeform 26">
              <a:extLst>
                <a:ext uri="{FF2B5EF4-FFF2-40B4-BE49-F238E27FC236}">
                  <a16:creationId xmlns:a16="http://schemas.microsoft.com/office/drawing/2014/main" id="{D4DDFC0A-B265-45B7-8A8C-3D5A8BBCA3D1}"/>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0" name="Freeform 27">
              <a:extLst>
                <a:ext uri="{FF2B5EF4-FFF2-40B4-BE49-F238E27FC236}">
                  <a16:creationId xmlns:a16="http://schemas.microsoft.com/office/drawing/2014/main" id="{CA72506E-B842-4C75-91EC-D1571136CA5D}"/>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1" name="Rectangle 28">
              <a:extLst>
                <a:ext uri="{FF2B5EF4-FFF2-40B4-BE49-F238E27FC236}">
                  <a16:creationId xmlns:a16="http://schemas.microsoft.com/office/drawing/2014/main" id="{715CCAD5-23CF-4DF5-945A-E63CFFBD5ABE}"/>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72" name="Rectangle 29">
              <a:extLst>
                <a:ext uri="{FF2B5EF4-FFF2-40B4-BE49-F238E27FC236}">
                  <a16:creationId xmlns:a16="http://schemas.microsoft.com/office/drawing/2014/main" id="{563364B3-8C9F-48A5-84CE-DA33A9459C05}"/>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3" name="Rectangle 30">
              <a:extLst>
                <a:ext uri="{FF2B5EF4-FFF2-40B4-BE49-F238E27FC236}">
                  <a16:creationId xmlns:a16="http://schemas.microsoft.com/office/drawing/2014/main" id="{075E19D8-CE3C-4A91-8631-AA90F5C1F88C}"/>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4" name="Rectangle 31">
              <a:extLst>
                <a:ext uri="{FF2B5EF4-FFF2-40B4-BE49-F238E27FC236}">
                  <a16:creationId xmlns:a16="http://schemas.microsoft.com/office/drawing/2014/main" id="{75C499E8-6A79-45B9-8270-980EC7484E9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5" name="Rectangle 32">
              <a:extLst>
                <a:ext uri="{FF2B5EF4-FFF2-40B4-BE49-F238E27FC236}">
                  <a16:creationId xmlns:a16="http://schemas.microsoft.com/office/drawing/2014/main" id="{72C4A28C-19C8-4EAA-B503-BFD589A9EC95}"/>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6" name="Rectangle 33">
              <a:extLst>
                <a:ext uri="{FF2B5EF4-FFF2-40B4-BE49-F238E27FC236}">
                  <a16:creationId xmlns:a16="http://schemas.microsoft.com/office/drawing/2014/main" id="{FAD0A0F9-4808-4BD5-9125-C9860ECD9453}"/>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7" name="Rectangle 34">
              <a:extLst>
                <a:ext uri="{FF2B5EF4-FFF2-40B4-BE49-F238E27FC236}">
                  <a16:creationId xmlns:a16="http://schemas.microsoft.com/office/drawing/2014/main" id="{0D077250-EF55-47A3-B83C-139B9B822F12}"/>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78" name="Rectangle 35">
              <a:extLst>
                <a:ext uri="{FF2B5EF4-FFF2-40B4-BE49-F238E27FC236}">
                  <a16:creationId xmlns:a16="http://schemas.microsoft.com/office/drawing/2014/main" id="{5E22E8B4-8560-4300-B68E-B171653A22E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94" name="Rectangle 36">
              <a:extLst>
                <a:ext uri="{FF2B5EF4-FFF2-40B4-BE49-F238E27FC236}">
                  <a16:creationId xmlns:a16="http://schemas.microsoft.com/office/drawing/2014/main" id="{D6433806-9F5C-4D30-A651-AA591241D247}"/>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95" name="Rectangle 37">
              <a:extLst>
                <a:ext uri="{FF2B5EF4-FFF2-40B4-BE49-F238E27FC236}">
                  <a16:creationId xmlns:a16="http://schemas.microsoft.com/office/drawing/2014/main" id="{FD51DEFA-1C79-4A7D-A138-03F8737E7B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96" name="Rectangle 38">
              <a:extLst>
                <a:ext uri="{FF2B5EF4-FFF2-40B4-BE49-F238E27FC236}">
                  <a16:creationId xmlns:a16="http://schemas.microsoft.com/office/drawing/2014/main" id="{99983887-D941-4DB3-9BD2-687497E8A5E6}"/>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7" name="Rectangle 39">
              <a:extLst>
                <a:ext uri="{FF2B5EF4-FFF2-40B4-BE49-F238E27FC236}">
                  <a16:creationId xmlns:a16="http://schemas.microsoft.com/office/drawing/2014/main" id="{95DCD5BC-94EE-4CEE-A745-811D96283A5A}"/>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8" name="Rectangle 40">
              <a:extLst>
                <a:ext uri="{FF2B5EF4-FFF2-40B4-BE49-F238E27FC236}">
                  <a16:creationId xmlns:a16="http://schemas.microsoft.com/office/drawing/2014/main" id="{42312E58-FEE9-4BC1-B744-A5C8EC2E8128}"/>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99" name="Rectangle 41">
              <a:extLst>
                <a:ext uri="{FF2B5EF4-FFF2-40B4-BE49-F238E27FC236}">
                  <a16:creationId xmlns:a16="http://schemas.microsoft.com/office/drawing/2014/main" id="{7811F9D6-403D-4AB9-848C-CC662E42DAD0}"/>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0" name="Freeform 42">
              <a:extLst>
                <a:ext uri="{FF2B5EF4-FFF2-40B4-BE49-F238E27FC236}">
                  <a16:creationId xmlns:a16="http://schemas.microsoft.com/office/drawing/2014/main" id="{3ED594F8-5445-48B7-8426-23C03D131E96}"/>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1" name="Rectangle 43">
              <a:extLst>
                <a:ext uri="{FF2B5EF4-FFF2-40B4-BE49-F238E27FC236}">
                  <a16:creationId xmlns:a16="http://schemas.microsoft.com/office/drawing/2014/main" id="{450020F8-72CB-401E-B753-AAB372E5D343}"/>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grpSp>
      <p:sp>
        <p:nvSpPr>
          <p:cNvPr id="102" name="Oval 101">
            <a:extLst>
              <a:ext uri="{FF2B5EF4-FFF2-40B4-BE49-F238E27FC236}">
                <a16:creationId xmlns:a16="http://schemas.microsoft.com/office/drawing/2014/main" id="{25F0AE96-0BFA-48F4-868B-EBAD58C7493E}"/>
              </a:ext>
            </a:extLst>
          </p:cNvPr>
          <p:cNvSpPr/>
          <p:nvPr userDrawn="1"/>
        </p:nvSpPr>
        <p:spPr bwMode="gray">
          <a:xfrm>
            <a:off x="789202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2" rIns="0" bIns="46622" numCol="1" rtlCol="0" anchor="ctr" anchorCtr="0" compatLnSpc="1">
            <a:prstTxWarp prst="textNoShape">
              <a:avLst/>
            </a:prstTxWarp>
          </a:bodyPr>
          <a:lstStyle/>
          <a:p>
            <a:pPr marR="0" lvl="0" indent="0" algn="ctr" defTabSz="932125"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03" name="Group 102">
            <a:extLst>
              <a:ext uri="{FF2B5EF4-FFF2-40B4-BE49-F238E27FC236}">
                <a16:creationId xmlns:a16="http://schemas.microsoft.com/office/drawing/2014/main" id="{20AA9E95-C317-4788-8412-0238D99FFF43}"/>
              </a:ext>
            </a:extLst>
          </p:cNvPr>
          <p:cNvGrpSpPr/>
          <p:nvPr userDrawn="1"/>
        </p:nvGrpSpPr>
        <p:grpSpPr bwMode="gray">
          <a:xfrm>
            <a:off x="8118307" y="2286842"/>
            <a:ext cx="1150309" cy="610594"/>
            <a:chOff x="6151563" y="1584325"/>
            <a:chExt cx="4276725" cy="2270126"/>
          </a:xfrm>
        </p:grpSpPr>
        <p:sp>
          <p:nvSpPr>
            <p:cNvPr id="104" name="Rectangle 47">
              <a:extLst>
                <a:ext uri="{FF2B5EF4-FFF2-40B4-BE49-F238E27FC236}">
                  <a16:creationId xmlns:a16="http://schemas.microsoft.com/office/drawing/2014/main" id="{03BF8906-B781-4E6A-A589-8CB660C50F24}"/>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5" name="Rectangle 48">
              <a:extLst>
                <a:ext uri="{FF2B5EF4-FFF2-40B4-BE49-F238E27FC236}">
                  <a16:creationId xmlns:a16="http://schemas.microsoft.com/office/drawing/2014/main" id="{9227B214-1F29-4D7C-A7A2-9E34071D277D}"/>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6" name="Freeform 49">
              <a:extLst>
                <a:ext uri="{FF2B5EF4-FFF2-40B4-BE49-F238E27FC236}">
                  <a16:creationId xmlns:a16="http://schemas.microsoft.com/office/drawing/2014/main" id="{32813C71-847E-4F3B-9F47-E89576C94F34}"/>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800"/>
            </a:p>
          </p:txBody>
        </p:sp>
        <p:sp>
          <p:nvSpPr>
            <p:cNvPr id="127" name="Rectangle 50">
              <a:extLst>
                <a:ext uri="{FF2B5EF4-FFF2-40B4-BE49-F238E27FC236}">
                  <a16:creationId xmlns:a16="http://schemas.microsoft.com/office/drawing/2014/main" id="{3199CC58-4AEF-4A26-98FD-4B31DF459596}"/>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28" name="Rectangle 51">
              <a:extLst>
                <a:ext uri="{FF2B5EF4-FFF2-40B4-BE49-F238E27FC236}">
                  <a16:creationId xmlns:a16="http://schemas.microsoft.com/office/drawing/2014/main" id="{44F7C0B0-6750-48F2-88E8-0B5C5568BCF9}"/>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0" name="Rectangle 52">
              <a:extLst>
                <a:ext uri="{FF2B5EF4-FFF2-40B4-BE49-F238E27FC236}">
                  <a16:creationId xmlns:a16="http://schemas.microsoft.com/office/drawing/2014/main" id="{A6227467-A882-48AE-9A5C-3E5D55EFD255}"/>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1" name="Rectangle 53">
              <a:extLst>
                <a:ext uri="{FF2B5EF4-FFF2-40B4-BE49-F238E27FC236}">
                  <a16:creationId xmlns:a16="http://schemas.microsoft.com/office/drawing/2014/main" id="{2227F853-7CF8-43C6-9FA0-CCEF9BCB6B4A}"/>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2" name="Rectangle 54">
              <a:extLst>
                <a:ext uri="{FF2B5EF4-FFF2-40B4-BE49-F238E27FC236}">
                  <a16:creationId xmlns:a16="http://schemas.microsoft.com/office/drawing/2014/main" id="{A1E5421E-F3A2-4DA3-B3DB-9E529EC0B5BE}"/>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3" name="Rectangle 55">
              <a:extLst>
                <a:ext uri="{FF2B5EF4-FFF2-40B4-BE49-F238E27FC236}">
                  <a16:creationId xmlns:a16="http://schemas.microsoft.com/office/drawing/2014/main" id="{59CCBF07-FD48-4480-AC26-21BC02F65F29}"/>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4" name="Rectangle 56">
              <a:extLst>
                <a:ext uri="{FF2B5EF4-FFF2-40B4-BE49-F238E27FC236}">
                  <a16:creationId xmlns:a16="http://schemas.microsoft.com/office/drawing/2014/main" id="{652F3BD2-59D3-4E49-BECC-5BA60C38FB64}"/>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800"/>
            </a:p>
          </p:txBody>
        </p:sp>
        <p:sp>
          <p:nvSpPr>
            <p:cNvPr id="155" name="Rectangle 57">
              <a:extLst>
                <a:ext uri="{FF2B5EF4-FFF2-40B4-BE49-F238E27FC236}">
                  <a16:creationId xmlns:a16="http://schemas.microsoft.com/office/drawing/2014/main" id="{CB41DD4D-D929-41AD-A305-6E6098A1D587}"/>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6" name="Rectangle 58">
              <a:extLst>
                <a:ext uri="{FF2B5EF4-FFF2-40B4-BE49-F238E27FC236}">
                  <a16:creationId xmlns:a16="http://schemas.microsoft.com/office/drawing/2014/main" id="{94363C2C-540B-4E1E-B678-8A13B0FE6364}"/>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7" name="Rectangle 59">
              <a:extLst>
                <a:ext uri="{FF2B5EF4-FFF2-40B4-BE49-F238E27FC236}">
                  <a16:creationId xmlns:a16="http://schemas.microsoft.com/office/drawing/2014/main" id="{4AFB7FD4-D9DC-4FC7-A15D-E4A9B96DC179}"/>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8" name="Rectangle 60">
              <a:extLst>
                <a:ext uri="{FF2B5EF4-FFF2-40B4-BE49-F238E27FC236}">
                  <a16:creationId xmlns:a16="http://schemas.microsoft.com/office/drawing/2014/main" id="{7C9521D9-D953-4198-A0BC-DF6C891A4A18}"/>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59" name="Rectangle 61">
              <a:extLst>
                <a:ext uri="{FF2B5EF4-FFF2-40B4-BE49-F238E27FC236}">
                  <a16:creationId xmlns:a16="http://schemas.microsoft.com/office/drawing/2014/main" id="{1347C972-B290-45D2-BA68-E1A0E81CA4ED}"/>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0" name="Rectangle 62">
              <a:extLst>
                <a:ext uri="{FF2B5EF4-FFF2-40B4-BE49-F238E27FC236}">
                  <a16:creationId xmlns:a16="http://schemas.microsoft.com/office/drawing/2014/main" id="{47E98FE1-4929-4C6F-A6FE-FDB80615D13C}"/>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1" name="Rectangle 63">
              <a:extLst>
                <a:ext uri="{FF2B5EF4-FFF2-40B4-BE49-F238E27FC236}">
                  <a16:creationId xmlns:a16="http://schemas.microsoft.com/office/drawing/2014/main" id="{E1F6228B-D7A3-49D6-AC49-33FAAE481272}"/>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2" name="Rectangle 64">
              <a:extLst>
                <a:ext uri="{FF2B5EF4-FFF2-40B4-BE49-F238E27FC236}">
                  <a16:creationId xmlns:a16="http://schemas.microsoft.com/office/drawing/2014/main" id="{1E926BC3-AAE7-4B63-9FEB-3F855039D554}"/>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63" name="Rectangle 65">
              <a:extLst>
                <a:ext uri="{FF2B5EF4-FFF2-40B4-BE49-F238E27FC236}">
                  <a16:creationId xmlns:a16="http://schemas.microsoft.com/office/drawing/2014/main" id="{C5DB3D86-7CFC-42A5-8BA1-7D2789C25B45}"/>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11"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164" name="Multiplication Sign 163">
            <a:extLst>
              <a:ext uri="{FF2B5EF4-FFF2-40B4-BE49-F238E27FC236}">
                <a16:creationId xmlns:a16="http://schemas.microsoft.com/office/drawing/2014/main" id="{E3FF496C-3026-4C4F-A8F9-095DADD7CA50}"/>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5" name="Multiplication Sign 164">
            <a:extLst>
              <a:ext uri="{FF2B5EF4-FFF2-40B4-BE49-F238E27FC236}">
                <a16:creationId xmlns:a16="http://schemas.microsoft.com/office/drawing/2014/main" id="{4D429FE2-FAC7-49C0-8E34-98F95F65A9DE}"/>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6" name="Multiplication Sign 165">
            <a:extLst>
              <a:ext uri="{FF2B5EF4-FFF2-40B4-BE49-F238E27FC236}">
                <a16:creationId xmlns:a16="http://schemas.microsoft.com/office/drawing/2014/main" id="{6BDB1A8C-7797-42A5-88B1-442EF5FF2021}"/>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67" name="Group 166">
            <a:extLst>
              <a:ext uri="{FF2B5EF4-FFF2-40B4-BE49-F238E27FC236}">
                <a16:creationId xmlns:a16="http://schemas.microsoft.com/office/drawing/2014/main" id="{008C9FB5-EB4B-49B9-BC65-C0E434F06BBF}"/>
              </a:ext>
            </a:extLst>
          </p:cNvPr>
          <p:cNvGrpSpPr/>
          <p:nvPr userDrawn="1"/>
        </p:nvGrpSpPr>
        <p:grpSpPr bwMode="gray">
          <a:xfrm>
            <a:off x="3132278" y="2298246"/>
            <a:ext cx="718204" cy="544549"/>
            <a:chOff x="3132278" y="2298246"/>
            <a:chExt cx="718204" cy="544549"/>
          </a:xfrm>
        </p:grpSpPr>
        <p:sp>
          <p:nvSpPr>
            <p:cNvPr id="168" name="Freeform: Shape 167">
              <a:extLst>
                <a:ext uri="{FF2B5EF4-FFF2-40B4-BE49-F238E27FC236}">
                  <a16:creationId xmlns:a16="http://schemas.microsoft.com/office/drawing/2014/main" id="{FB9BC4FA-E7C7-429A-A67B-6C21A94FD3F9}"/>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69" name="Freeform: Shape 168">
              <a:extLst>
                <a:ext uri="{FF2B5EF4-FFF2-40B4-BE49-F238E27FC236}">
                  <a16:creationId xmlns:a16="http://schemas.microsoft.com/office/drawing/2014/main" id="{E39B503C-619A-412A-BB0B-5920477E4A7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0" name="Freeform: Shape 169">
              <a:extLst>
                <a:ext uri="{FF2B5EF4-FFF2-40B4-BE49-F238E27FC236}">
                  <a16:creationId xmlns:a16="http://schemas.microsoft.com/office/drawing/2014/main" id="{FB7EB8DF-6B7A-4D3F-B0CC-4E1EC20E83C3}"/>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1" name="Freeform: Shape 170">
              <a:extLst>
                <a:ext uri="{FF2B5EF4-FFF2-40B4-BE49-F238E27FC236}">
                  <a16:creationId xmlns:a16="http://schemas.microsoft.com/office/drawing/2014/main" id="{806488CD-53B5-4E1A-A95E-1C5832F88685}"/>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2" name="Freeform: Shape 171">
              <a:extLst>
                <a:ext uri="{FF2B5EF4-FFF2-40B4-BE49-F238E27FC236}">
                  <a16:creationId xmlns:a16="http://schemas.microsoft.com/office/drawing/2014/main" id="{27E1E0FC-936A-42B8-9502-418FD212CC08}"/>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3" name="Freeform: Shape 172">
              <a:extLst>
                <a:ext uri="{FF2B5EF4-FFF2-40B4-BE49-F238E27FC236}">
                  <a16:creationId xmlns:a16="http://schemas.microsoft.com/office/drawing/2014/main" id="{938B858E-7D58-4AD2-8860-3B358BA48E52}"/>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4" name="Freeform: Shape 173">
              <a:extLst>
                <a:ext uri="{FF2B5EF4-FFF2-40B4-BE49-F238E27FC236}">
                  <a16:creationId xmlns:a16="http://schemas.microsoft.com/office/drawing/2014/main" id="{137CABF8-AD46-4ED7-A8C9-42DE0E1B91A7}"/>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5" name="Freeform: Shape 174">
              <a:extLst>
                <a:ext uri="{FF2B5EF4-FFF2-40B4-BE49-F238E27FC236}">
                  <a16:creationId xmlns:a16="http://schemas.microsoft.com/office/drawing/2014/main" id="{73989660-88FF-4342-9ECD-94ADEE66360E}"/>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6" name="Freeform: Shape 175">
              <a:extLst>
                <a:ext uri="{FF2B5EF4-FFF2-40B4-BE49-F238E27FC236}">
                  <a16:creationId xmlns:a16="http://schemas.microsoft.com/office/drawing/2014/main" id="{F766A083-C4FB-40CD-BBB2-DEBA9D55F3CF}"/>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7" name="Freeform: Shape 176">
              <a:extLst>
                <a:ext uri="{FF2B5EF4-FFF2-40B4-BE49-F238E27FC236}">
                  <a16:creationId xmlns:a16="http://schemas.microsoft.com/office/drawing/2014/main" id="{AB7D3BFF-0826-434C-A576-A8371632EAE9}"/>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8" name="Freeform: Shape 177">
              <a:extLst>
                <a:ext uri="{FF2B5EF4-FFF2-40B4-BE49-F238E27FC236}">
                  <a16:creationId xmlns:a16="http://schemas.microsoft.com/office/drawing/2014/main" id="{BDE382B5-1543-4138-AA5B-9F702D7D1A98}"/>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9" name="Freeform: Shape 178">
              <a:extLst>
                <a:ext uri="{FF2B5EF4-FFF2-40B4-BE49-F238E27FC236}">
                  <a16:creationId xmlns:a16="http://schemas.microsoft.com/office/drawing/2014/main" id="{90F061E6-F80F-4710-90BC-F6AC528D9402}"/>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0" name="Freeform: Shape 179">
              <a:extLst>
                <a:ext uri="{FF2B5EF4-FFF2-40B4-BE49-F238E27FC236}">
                  <a16:creationId xmlns:a16="http://schemas.microsoft.com/office/drawing/2014/main" id="{622B768B-0EDA-4DA8-86FE-1D36A74A97D2}"/>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1" name="Freeform: Shape 180">
              <a:extLst>
                <a:ext uri="{FF2B5EF4-FFF2-40B4-BE49-F238E27FC236}">
                  <a16:creationId xmlns:a16="http://schemas.microsoft.com/office/drawing/2014/main" id="{1DF97FEB-6015-42C0-8D4C-086FC57F34F9}"/>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2" name="Freeform: Shape 181">
              <a:extLst>
                <a:ext uri="{FF2B5EF4-FFF2-40B4-BE49-F238E27FC236}">
                  <a16:creationId xmlns:a16="http://schemas.microsoft.com/office/drawing/2014/main" id="{F2D3AD32-8F8A-44BE-96AD-513AC29B4A2C}"/>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1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088464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4" name="Text Box 3">
            <a:extLst>
              <a:ext uri="{FF2B5EF4-FFF2-40B4-BE49-F238E27FC236}">
                <a16:creationId xmlns:a16="http://schemas.microsoft.com/office/drawing/2014/main" id="{BFC991F2-C198-4DFA-A3DD-837B92B6FC2C}"/>
              </a:ext>
            </a:extLst>
          </p:cNvPr>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7ED08473-B41D-46AF-863E-DC60ABC3EEE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7" name="Text Box 3">
            <a:extLst>
              <a:ext uri="{FF2B5EF4-FFF2-40B4-BE49-F238E27FC236}">
                <a16:creationId xmlns:a16="http://schemas.microsoft.com/office/drawing/2014/main" id="{88BB7400-762B-4616-A88F-C78A743ED5D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30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descr="Microsoft logo white text version">
            <a:extLst>
              <a:ext uri="{FF2B5EF4-FFF2-40B4-BE49-F238E27FC236}">
                <a16:creationId xmlns:a16="http://schemas.microsoft.com/office/drawing/2014/main" id="{ACC80F05-E83D-453E-B6F1-2FC07AB08AF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311628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9"/>
            <a:ext cx="11018838" cy="2442444"/>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382649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5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00707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1_Title Slide Photo Layout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69305" y="2957511"/>
            <a:ext cx="7171337" cy="919767"/>
          </a:xfrm>
          <a:noFill/>
        </p:spPr>
        <p:txBody>
          <a:bodyPr lIns="0" tIns="91440" rIns="146304" bIns="91440" anchor="b" anchorCtr="0"/>
          <a:lstStyle>
            <a:lvl1pPr marL="0" indent="0">
              <a:defRPr sz="4801" spc="-74" baseline="0">
                <a:solidFill>
                  <a:schemeClr val="bg1"/>
                </a:solidFill>
              </a:defRPr>
            </a:lvl1pPr>
          </a:lstStyle>
          <a:p>
            <a:r>
              <a:rPr lang="en-US"/>
              <a:t>Presentation title</a:t>
            </a:r>
          </a:p>
        </p:txBody>
      </p:sp>
      <p:sp>
        <p:nvSpPr>
          <p:cNvPr id="7" name="Text Placeholder 4"/>
          <p:cNvSpPr>
            <a:spLocks noGrp="1"/>
          </p:cNvSpPr>
          <p:nvPr>
            <p:ph type="body" sz="quarter" idx="12" hasCustomPrompt="1"/>
          </p:nvPr>
        </p:nvSpPr>
        <p:spPr>
          <a:xfrm>
            <a:off x="269305" y="3878574"/>
            <a:ext cx="7171337" cy="1792326"/>
          </a:xfrm>
          <a:noFill/>
        </p:spPr>
        <p:txBody>
          <a:bodyPr lIns="0" tIns="109728" rIns="146304" bIns="109728">
            <a:noAutofit/>
          </a:bodyPr>
          <a:lstStyle>
            <a:lvl1pPr marL="0" indent="0">
              <a:spcBef>
                <a:spcPts val="0"/>
              </a:spcBef>
              <a:buNone/>
              <a:defRPr sz="2400" spc="0" baseline="0">
                <a:solidFill>
                  <a:schemeClr val="bg1"/>
                </a:solidFill>
                <a:latin typeface="+mj-lt"/>
              </a:defRPr>
            </a:lvl1pPr>
          </a:lstStyle>
          <a:p>
            <a:pPr lvl="0"/>
            <a:r>
              <a:rPr lang="en-US"/>
              <a:t>Speaker Name</a:t>
            </a:r>
          </a:p>
          <a:p>
            <a:pPr lvl="0"/>
            <a:r>
              <a:rPr lang="en-US"/>
              <a:t>Title</a:t>
            </a:r>
          </a:p>
          <a:p>
            <a:pPr lvl="0"/>
            <a:r>
              <a:rPr lang="en-US"/>
              <a:t>Microsoft</a:t>
            </a:r>
          </a:p>
        </p:txBody>
      </p:sp>
    </p:spTree>
    <p:extLst>
      <p:ext uri="{BB962C8B-B14F-4D97-AF65-F5344CB8AC3E}">
        <p14:creationId xmlns:p14="http://schemas.microsoft.com/office/powerpoint/2010/main" val="338603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6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354827"/>
            <a:ext cx="11655840" cy="49251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94462346"/>
      </p:ext>
    </p:extLst>
  </p:cSld>
  <p:clrMapOvr>
    <a:masterClrMapping/>
  </p:clrMapOvr>
  <p:transition>
    <p:fade/>
  </p:transition>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60624076"/>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2" y="289561"/>
            <a:ext cx="11655840" cy="615609"/>
          </a:xfrm>
        </p:spPr>
        <p:txBody>
          <a:bodyPr/>
          <a:lstStyle>
            <a:lvl1pPr marL="0" indent="0">
              <a:defRPr sz="4000"/>
            </a:lvl1pPr>
          </a:lstStyle>
          <a:p>
            <a:r>
              <a:rPr lang="en-US"/>
              <a:t>Click to edit Master title style</a:t>
            </a:r>
          </a:p>
        </p:txBody>
      </p:sp>
      <p:sp>
        <p:nvSpPr>
          <p:cNvPr id="12" name="Footer Placeholder 2">
            <a:extLst>
              <a:ext uri="{FF2B5EF4-FFF2-40B4-BE49-F238E27FC236}">
                <a16:creationId xmlns:a16="http://schemas.microsoft.com/office/drawing/2014/main" id="{794D6D46-A209-4A67-9656-35645F199AB3}"/>
              </a:ext>
            </a:extLst>
          </p:cNvPr>
          <p:cNvSpPr>
            <a:spLocks noGrp="1"/>
          </p:cNvSpPr>
          <p:nvPr>
            <p:ph type="ftr" sz="quarter" idx="3"/>
          </p:nvPr>
        </p:nvSpPr>
        <p:spPr>
          <a:xfrm>
            <a:off x="4855263" y="6432817"/>
            <a:ext cx="2481476" cy="364224"/>
          </a:xfrm>
          <a:prstGeom prst="rect">
            <a:avLst/>
          </a:prstGeom>
        </p:spPr>
        <p:txBody>
          <a:bodyPr vert="horz" lIns="75121" tIns="37555" rIns="75121" bIns="37555" rtlCol="0" anchor="ctr"/>
          <a:lstStyle>
            <a:lvl1pPr algn="l">
              <a:defRPr sz="900">
                <a:solidFill>
                  <a:schemeClr val="accent1"/>
                </a:solidFill>
              </a:defRPr>
            </a:lvl1pPr>
          </a:lstStyle>
          <a:p>
            <a:pPr algn="ctr" defTabSz="744811"/>
            <a:r>
              <a:rPr lang="en-US"/>
              <a:t>Microsoft Confidential - Internal Only</a:t>
            </a:r>
          </a:p>
        </p:txBody>
      </p:sp>
      <p:sp>
        <p:nvSpPr>
          <p:cNvPr id="16" name="Slide Number Placeholder 4">
            <a:extLst>
              <a:ext uri="{FF2B5EF4-FFF2-40B4-BE49-F238E27FC236}">
                <a16:creationId xmlns:a16="http://schemas.microsoft.com/office/drawing/2014/main" id="{DFB5EC3D-5D4B-4F52-9482-306CE97F25C7}"/>
              </a:ext>
            </a:extLst>
          </p:cNvPr>
          <p:cNvSpPr>
            <a:spLocks noGrp="1"/>
          </p:cNvSpPr>
          <p:nvPr>
            <p:ph type="sldNum" sz="quarter" idx="4"/>
          </p:nvPr>
        </p:nvSpPr>
        <p:spPr>
          <a:xfrm>
            <a:off x="11573565" y="6432817"/>
            <a:ext cx="349196" cy="364224"/>
          </a:xfrm>
          <a:prstGeom prst="rect">
            <a:avLst/>
          </a:prstGeom>
        </p:spPr>
        <p:txBody>
          <a:bodyPr vert="horz" lIns="75121" tIns="37555" rIns="0" bIns="37555" rtlCol="0" anchor="ctr"/>
          <a:lstStyle>
            <a:lvl1pPr algn="r" rtl="0">
              <a:defRPr lang="en-US" sz="900" smtClean="0">
                <a:solidFill>
                  <a:schemeClr val="accent1"/>
                </a:solidFill>
              </a:defRPr>
            </a:lvl1pPr>
          </a:lstStyle>
          <a:p>
            <a:pPr defTabSz="744811"/>
            <a:fld id="{894E8EF0-91FF-4791-8529-F57CE0475C15}" type="slidenum">
              <a:rPr lang="en-US" smtClean="0"/>
              <a:pPr defTabSz="744811"/>
              <a:t>‹#›</a:t>
            </a:fld>
            <a:endParaRPr lang="en-US"/>
          </a:p>
        </p:txBody>
      </p:sp>
    </p:spTree>
    <p:extLst>
      <p:ext uri="{BB962C8B-B14F-4D97-AF65-F5344CB8AC3E}">
        <p14:creationId xmlns:p14="http://schemas.microsoft.com/office/powerpoint/2010/main" val="2659881684"/>
      </p:ext>
    </p:extLst>
  </p:cSld>
  <p:clrMapOvr>
    <a:masterClrMapping/>
  </p:clrMapOvr>
  <p:transition>
    <p:fade/>
  </p:transition>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cSld name="1_Team Leader 1">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25" hasCustomPrompt="1"/>
          </p:nvPr>
        </p:nvSpPr>
        <p:spPr>
          <a:xfrm>
            <a:off x="293689" y="292101"/>
            <a:ext cx="11604625" cy="3556569"/>
          </a:xfrm>
          <a:pattFill prst="pct5">
            <a:fgClr>
              <a:schemeClr val="accent3"/>
            </a:fgClr>
            <a:bgClr>
              <a:schemeClr val="bg1"/>
            </a:bgClr>
          </a:pattFill>
          <a:ln>
            <a:noFill/>
          </a:ln>
        </p:spPr>
        <p:txBody>
          <a:bodyPr lIns="360000" tIns="360000" rIns="360000" bIns="360000">
            <a:normAutofit/>
          </a:bodyPr>
          <a:lstStyle>
            <a:lvl1pPr algn="ctr">
              <a:defRPr sz="1001" b="1" i="0" cap="none" spc="0" baseline="0">
                <a:solidFill>
                  <a:schemeClr val="accent6"/>
                </a:solidFill>
                <a:latin typeface="+mn-lt"/>
                <a:ea typeface="Muli" charset="0"/>
                <a:cs typeface="Muli" charset="0"/>
              </a:defRPr>
            </a:lvl1pPr>
          </a:lstStyle>
          <a:p>
            <a:r>
              <a:rPr lang="en-US"/>
              <a:t>Image</a:t>
            </a:r>
          </a:p>
          <a:p>
            <a:endParaRPr lang="en-US"/>
          </a:p>
        </p:txBody>
      </p:sp>
      <p:sp>
        <p:nvSpPr>
          <p:cNvPr id="3" name="Title 2">
            <a:extLst>
              <a:ext uri="{FF2B5EF4-FFF2-40B4-BE49-F238E27FC236}">
                <a16:creationId xmlns:a16="http://schemas.microsoft.com/office/drawing/2014/main" id="{03804824-1921-46B6-BFF8-2EF1AD046A54}"/>
              </a:ext>
            </a:extLst>
          </p:cNvPr>
          <p:cNvSpPr>
            <a:spLocks noGrp="1"/>
          </p:cNvSpPr>
          <p:nvPr>
            <p:ph type="title"/>
          </p:nvPr>
        </p:nvSpPr>
        <p:spPr>
          <a:xfrm>
            <a:off x="586740" y="4313018"/>
            <a:ext cx="5936890" cy="492512"/>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60810933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9"/>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1" y="2614892"/>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759880"/>
          </a:xfrm>
          <a:solidFill>
            <a:schemeClr val="accent1"/>
          </a:solidFill>
        </p:spPr>
        <p:txBody>
          <a:bodyPr wrap="none" lIns="45720" tIns="45720" rIns="45720" bIns="45720" anchor="ctr">
            <a:noAutofit/>
          </a:bodyPr>
          <a:lstStyle>
            <a:lvl1pPr marL="511181"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4"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6" rIns="0" bIns="46636" numCol="1" rtlCol="0" anchor="ctr" anchorCtr="0" compatLnSpc="1">
            <a:prstTxWarp prst="textNoShape">
              <a:avLst/>
            </a:prstTxWarp>
          </a:bodyPr>
          <a:lstStyle/>
          <a:p>
            <a:pPr marR="0" lvl="0" indent="0" algn="ctr" defTabSz="932483"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Tree>
    <p:extLst>
      <p:ext uri="{BB962C8B-B14F-4D97-AF65-F5344CB8AC3E}">
        <p14:creationId xmlns:p14="http://schemas.microsoft.com/office/powerpoint/2010/main" val="1893776075"/>
      </p:ext>
    </p:extLst>
  </p:cSld>
  <p:clrMapOvr>
    <a:masterClrMapping/>
  </p:clrMapOvr>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26456198"/>
      </p:ext>
    </p:extLst>
  </p:cSld>
  <p:clrMapOvr>
    <a:masterClrMapping/>
  </p:clrMapOvr>
  <p:transition>
    <p:fade/>
  </p:transition>
  <p:hf sldNum="0"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p:cSld name="8_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4B9356B0-DA0F-43A0-AD89-3F76BA01E433}"/>
              </a:ext>
            </a:extLst>
          </p:cNvPr>
          <p:cNvSpPr>
            <a:spLocks noGrp="1"/>
          </p:cNvSpPr>
          <p:nvPr>
            <p:ph type="body" sz="quarter" idx="11"/>
          </p:nvPr>
        </p:nvSpPr>
        <p:spPr>
          <a:xfrm>
            <a:off x="584200" y="949643"/>
            <a:ext cx="11018838" cy="307777"/>
          </a:xfrm>
        </p:spPr>
        <p:txBody>
          <a:bodyPr/>
          <a:lstStyle>
            <a:lvl1pPr algn="l">
              <a:defRPr sz="2000">
                <a:solidFill>
                  <a:schemeClr val="accent3"/>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4187725358"/>
      </p:ext>
    </p:extLst>
  </p:cSld>
  <p:clrMapOvr>
    <a:overrideClrMapping bg1="lt1" tx1="dk1" bg2="lt2" tx2="dk2" accent1="accent1" accent2="accent2" accent3="accent3" accent4="accent4" accent5="accent5" accent6="accent6" hlink="hlink" folHlink="folHlink"/>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2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875002"/>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17119209"/>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gn="l">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603" indent="0">
              <a:buNone/>
              <a:defRPr/>
            </a:lvl2pPr>
            <a:lvl3pPr marL="457205" indent="0">
              <a:buNone/>
              <a:defRPr/>
            </a:lvl3pPr>
            <a:lvl4pPr marL="661996" indent="0">
              <a:buNone/>
              <a:defRPr/>
            </a:lvl4pPr>
            <a:lvl5pPr marL="855674" indent="0">
              <a:buNone/>
              <a:defRPr/>
            </a:lvl5pPr>
          </a:lstStyle>
          <a:p>
            <a:pPr lvl="0"/>
            <a:r>
              <a:rPr lang="en-US"/>
              <a:t>Edit Master text styles</a:t>
            </a:r>
          </a:p>
        </p:txBody>
      </p:sp>
      <p:sp>
        <p:nvSpPr>
          <p:cNvPr id="6" name="TextBox 7">
            <a:extLst>
              <a:ext uri="{FF2B5EF4-FFF2-40B4-BE49-F238E27FC236}">
                <a16:creationId xmlns:a16="http://schemas.microsoft.com/office/drawing/2014/main" id="{E89C1FB2-6B75-46E5-9AA1-5BE3945FCA2E}"/>
              </a:ext>
            </a:extLst>
          </p:cNvPr>
          <p:cNvSpPr txBox="1"/>
          <p:nvPr/>
        </p:nvSpPr>
        <p:spPr bwMode="black">
          <a:xfrm>
            <a:off x="96520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05124784"/>
      </p:ext>
    </p:extLst>
  </p:cSld>
  <p:clrMapOvr>
    <a:masterClrMapping/>
  </p:clrMapOvr>
  <p:transition>
    <p:fade/>
  </p:transition>
  <p:hf sldNum="0"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cSld name="1_Company History 1">
    <p:spTree>
      <p:nvGrpSpPr>
        <p:cNvPr id="1" name=""/>
        <p:cNvGrpSpPr/>
        <p:nvPr/>
      </p:nvGrpSpPr>
      <p:grpSpPr>
        <a:xfrm>
          <a:off x="0" y="0"/>
          <a:ext cx="0" cy="0"/>
          <a:chOff x="0" y="0"/>
          <a:chExt cx="0" cy="0"/>
        </a:xfrm>
      </p:grpSpPr>
      <p:sp>
        <p:nvSpPr>
          <p:cNvPr id="12" name="Rectangle 11"/>
          <p:cNvSpPr>
            <a:spLocks/>
          </p:cNvSpPr>
          <p:nvPr/>
        </p:nvSpPr>
        <p:spPr>
          <a:xfrm>
            <a:off x="9910490" y="4173846"/>
            <a:ext cx="2281511" cy="26841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b="0" i="0">
              <a:latin typeface="Muli Regular" charset="0"/>
            </a:endParaRPr>
          </a:p>
        </p:txBody>
      </p:sp>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077959"/>
            <a:ext cx="5209836" cy="430887"/>
          </a:xfrm>
        </p:spPr>
        <p:txBody>
          <a:bodyPr anchor="b"/>
          <a:lstStyle>
            <a:lvl1pPr algn="l">
              <a:defRPr sz="2800">
                <a:solidFill>
                  <a:schemeClr val="accent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1" y="2614894"/>
            <a:ext cx="5215659" cy="47705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8665828" cy="759880"/>
          </a:xfrm>
          <a:solidFill>
            <a:schemeClr val="accent1"/>
          </a:solidFill>
        </p:spPr>
        <p:txBody>
          <a:bodyPr wrap="none" lIns="45720" tIns="45720" rIns="45720" bIns="45720" anchor="ctr">
            <a:noAutofit/>
          </a:bodyPr>
          <a:lstStyle>
            <a:lvl1pPr marL="511181" indent="0">
              <a:spcBef>
                <a:spcPts val="600"/>
              </a:spcBef>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466065" y="292100"/>
            <a:ext cx="5432249" cy="6272213"/>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6" rIns="0" bIns="46636" numCol="1" rtlCol="0" anchor="ctr" anchorCtr="0" compatLnSpc="1">
            <a:prstTxWarp prst="textNoShape">
              <a:avLst/>
            </a:prstTxWarp>
          </a:bodyPr>
          <a:lstStyle/>
          <a:p>
            <a:pPr marR="0" lvl="0" indent="0" algn="ctr" defTabSz="932483" fontAlgn="base">
              <a:lnSpc>
                <a:spcPct val="100000"/>
              </a:lnSpc>
              <a:spcBef>
                <a:spcPct val="0"/>
              </a:spcBef>
              <a:spcAft>
                <a:spcPct val="0"/>
              </a:spcAft>
              <a:buClrTx/>
              <a:buSzTx/>
              <a:buFontTx/>
              <a:buNone/>
              <a:tabLst/>
            </a:pPr>
            <a:endParaRPr kumimoji="0" lang="en-US" sz="2000" b="0" i="0" u="none" strike="noStrike" kern="0" cap="none" spc="0" normalizeH="0" baseline="0">
              <a:ln>
                <a:noFill/>
              </a:ln>
              <a:gradFill>
                <a:gsLst>
                  <a:gs pos="0">
                    <a:srgbClr val="FFFFFF"/>
                  </a:gs>
                  <a:gs pos="100000">
                    <a:srgbClr val="FFFFFF"/>
                  </a:gs>
                </a:gsLst>
                <a:lin ang="5400000" scaled="0"/>
              </a:gradFill>
              <a:effectLst/>
              <a:uLnTx/>
              <a:uFillTx/>
              <a:latin typeface="Segoe UI Semilight"/>
            </a:endParaRPr>
          </a:p>
        </p:txBody>
      </p:sp>
      <p:sp>
        <p:nvSpPr>
          <p:cNvPr id="9" name="TextBox 8">
            <a:extLst>
              <a:ext uri="{FF2B5EF4-FFF2-40B4-BE49-F238E27FC236}">
                <a16:creationId xmlns:a16="http://schemas.microsoft.com/office/drawing/2014/main" id="{F06856B7-DAC4-4C79-8912-243586D20902}"/>
              </a:ext>
            </a:extLst>
          </p:cNvPr>
          <p:cNvSpPr txBox="1"/>
          <p:nvPr/>
        </p:nvSpPr>
        <p:spPr>
          <a:xfrm>
            <a:off x="734348" y="-306260"/>
            <a:ext cx="1952009" cy="275140"/>
          </a:xfrm>
          <a:prstGeom prst="rect">
            <a:avLst/>
          </a:prstGeom>
          <a:solidFill>
            <a:schemeClr val="accent3"/>
          </a:solidFill>
        </p:spPr>
        <p:txBody>
          <a:bodyPr wrap="none" lIns="45719" tIns="27432" rIns="45719" bIns="27432"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FFFFFF"/>
                </a:solidFill>
                <a:effectLst/>
                <a:uLnTx/>
                <a:uFillTx/>
                <a:latin typeface="Segoe UI"/>
              </a:defRPr>
            </a:lvl1pPr>
          </a:lstStyle>
          <a:p>
            <a:r>
              <a:rPr lang="en-US" sz="1400"/>
              <a:t>Limited GA by early Q4</a:t>
            </a:r>
          </a:p>
        </p:txBody>
      </p:sp>
      <p:sp>
        <p:nvSpPr>
          <p:cNvPr id="10" name="Text Placeholder 13">
            <a:extLst>
              <a:ext uri="{FF2B5EF4-FFF2-40B4-BE49-F238E27FC236}">
                <a16:creationId xmlns:a16="http://schemas.microsoft.com/office/drawing/2014/main" id="{92A151D5-27B9-46E2-8EE1-DD547AEA9293}"/>
              </a:ext>
            </a:extLst>
          </p:cNvPr>
          <p:cNvSpPr>
            <a:spLocks noGrp="1"/>
          </p:cNvSpPr>
          <p:nvPr>
            <p:ph type="body" sz="quarter" idx="12"/>
          </p:nvPr>
        </p:nvSpPr>
        <p:spPr>
          <a:xfrm>
            <a:off x="584199" y="1719463"/>
            <a:ext cx="1878550" cy="233557"/>
          </a:xfrm>
          <a:solidFill>
            <a:schemeClr val="accent3"/>
          </a:solidFill>
        </p:spPr>
        <p:txBody>
          <a:bodyPr wrap="none" lIns="45720" tIns="9144" rIns="45720" bIns="9144"/>
          <a:lstStyle>
            <a:lvl1pPr marL="0" indent="0">
              <a:spcBef>
                <a:spcPts val="600"/>
              </a:spcBef>
              <a:buFont typeface="Arial" panose="020B0604020202020204" pitchFamily="34" charset="0"/>
              <a:buNone/>
              <a:defRPr sz="14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Tree>
    <p:extLst>
      <p:ext uri="{BB962C8B-B14F-4D97-AF65-F5344CB8AC3E}">
        <p14:creationId xmlns:p14="http://schemas.microsoft.com/office/powerpoint/2010/main" val="598293679"/>
      </p:ext>
    </p:extLst>
  </p:cSld>
  <p:clrMapOvr>
    <a:masterClrMapping/>
  </p:clrMapOvr>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1"/>
            <a:ext cx="9602819" cy="727635"/>
          </a:xfrm>
        </p:spPr>
        <p:txBody>
          <a:bodyPr/>
          <a:lstStyle>
            <a:lvl1pPr>
              <a:defRPr sz="1764"/>
            </a:lvl1pPr>
            <a:lvl2pPr>
              <a:defRPr sz="1764"/>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2" y="472517"/>
            <a:ext cx="1335673" cy="190278"/>
          </a:xfrm>
          <a:prstGeom prst="rect">
            <a:avLst/>
          </a:prstGeom>
        </p:spPr>
      </p:pic>
    </p:spTree>
    <p:extLst>
      <p:ext uri="{BB962C8B-B14F-4D97-AF65-F5344CB8AC3E}">
        <p14:creationId xmlns:p14="http://schemas.microsoft.com/office/powerpoint/2010/main" val="2516073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0"/>
            <a:ext cx="9609045" cy="727635"/>
          </a:xfrm>
        </p:spPr>
        <p:txBody>
          <a:bodyPr/>
          <a:lstStyle>
            <a:lvl1pPr>
              <a:defRPr sz="1764">
                <a:solidFill>
                  <a:schemeClr val="bg1"/>
                </a:solidFill>
              </a:defRPr>
            </a:lvl1pPr>
            <a:lvl2pPr>
              <a:defRPr sz="1764">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Tree>
    <p:extLst>
      <p:ext uri="{BB962C8B-B14F-4D97-AF65-F5344CB8AC3E}">
        <p14:creationId xmlns:p14="http://schemas.microsoft.com/office/powerpoint/2010/main" val="3396211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7"/>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2" y="3696658"/>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3871380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4"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25">
              <a:spcAft>
                <a:spcPts val="490"/>
              </a:spcAft>
              <a:buNone/>
              <a:defRPr sz="1764" spc="0" baseline="0">
                <a:solidFill>
                  <a:schemeClr val="tx2"/>
                </a:solidFill>
              </a:defRPr>
            </a:lvl1pPr>
            <a:lvl2pPr marL="224094" indent="0">
              <a:buNone/>
              <a:defRPr sz="1764"/>
            </a:lvl2pPr>
            <a:lvl3pPr marL="448189" indent="0">
              <a:buNone/>
              <a:defRPr sz="1764"/>
            </a:lvl3pPr>
            <a:lvl4pPr marL="672283" indent="0">
              <a:buNone/>
              <a:defRPr sz="1764"/>
            </a:lvl4pPr>
            <a:lvl5pPr marL="896378" indent="0">
              <a:buNone/>
              <a:defRPr sz="1764"/>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45035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89" indent="0">
              <a:buNone/>
              <a:defRPr/>
            </a:lvl3pPr>
            <a:lvl4pPr marL="672283" indent="0">
              <a:buNone/>
              <a:defRPr/>
            </a:lvl4pPr>
            <a:lvl5pPr marL="896378"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90"/>
            <a:ext cx="11306469" cy="443839"/>
          </a:xfrm>
        </p:spPr>
        <p:txBody>
          <a:bodyPr lIns="0" tIns="0" rIns="0" bIns="0"/>
          <a:lstStyle>
            <a:lvl1pPr marL="0" indent="0">
              <a:lnSpc>
                <a:spcPts val="1764"/>
              </a:lnSpc>
              <a:spcBef>
                <a:spcPts val="0"/>
              </a:spcBef>
              <a:buNone/>
              <a:defRPr sz="1372" b="0" spc="0">
                <a:solidFill>
                  <a:schemeClr val="tx2"/>
                </a:solidFill>
                <a:latin typeface="+mj-lt"/>
              </a:defRPr>
            </a:lvl1pPr>
            <a:lvl2pPr marL="0" indent="0">
              <a:lnSpc>
                <a:spcPts val="1764"/>
              </a:lnSpc>
              <a:spcBef>
                <a:spcPts val="0"/>
              </a:spcBef>
              <a:buNone/>
              <a:defRPr sz="1372" spc="0">
                <a:solidFill>
                  <a:schemeClr val="tx1"/>
                </a:solidFill>
              </a:defRPr>
            </a:lvl2pPr>
            <a:lvl3pPr marL="448189" indent="0">
              <a:buNone/>
              <a:defRPr/>
            </a:lvl3pPr>
            <a:lvl4pPr marL="672283" indent="0">
              <a:buNone/>
              <a:defRPr/>
            </a:lvl4pPr>
            <a:lvl5pPr marL="896378"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89" indent="0">
              <a:buNone/>
              <a:defRPr/>
            </a:lvl3pPr>
            <a:lvl4pPr marL="672283"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10131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4" indent="0">
              <a:buNone/>
              <a:defRPr/>
            </a:lvl2pPr>
            <a:lvl3pPr marL="448189" indent="0">
              <a:buNone/>
              <a:defRPr/>
            </a:lvl3pPr>
            <a:lvl4pPr marL="672283" indent="0">
              <a:buNone/>
              <a:defRPr/>
            </a:lvl4pPr>
            <a:lvl5pPr marL="896378"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90"/>
            <a:ext cx="3618381" cy="2675220"/>
          </a:xfrm>
        </p:spPr>
        <p:txBody>
          <a:bodyPr lIns="0" tIns="0" rIns="0" bIns="0"/>
          <a:lstStyle>
            <a:lvl1pPr marL="0" indent="0">
              <a:lnSpc>
                <a:spcPts val="1764"/>
              </a:lnSpc>
              <a:spcBef>
                <a:spcPts val="0"/>
              </a:spcBef>
              <a:spcAft>
                <a:spcPts val="588"/>
              </a:spcAft>
              <a:buNone/>
              <a:defRPr sz="1372" b="0" spc="0" baseline="0">
                <a:solidFill>
                  <a:schemeClr val="tx2"/>
                </a:solidFill>
                <a:latin typeface="+mj-lt"/>
              </a:defRPr>
            </a:lvl1pPr>
            <a:lvl2pPr marL="280118" marR="0" indent="-280118" algn="l" defTabSz="914358"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9" indent="0">
              <a:buNone/>
              <a:defRPr/>
            </a:lvl3pPr>
            <a:lvl4pPr marL="672283" indent="0">
              <a:buNone/>
              <a:defRPr/>
            </a:lvl4pPr>
            <a:lvl5pPr marL="896378" indent="0">
              <a:buNone/>
              <a:defRPr/>
            </a:lvl5pPr>
          </a:lstStyle>
          <a:p>
            <a:pPr lvl="0"/>
            <a:r>
              <a:rPr lang="en-US"/>
              <a:t>Paragraph title Segoe UI </a:t>
            </a:r>
            <a:r>
              <a:rPr lang="en-US" err="1"/>
              <a:t>Semibold</a:t>
            </a:r>
            <a:r>
              <a:rPr lang="en-US"/>
              <a:t> 14/18</a:t>
            </a:r>
          </a:p>
          <a:p>
            <a:pPr marL="280118" marR="0" lvl="1" indent="-280118" algn="l" defTabSz="914358" rtl="0" eaLnBrk="1" fontAlgn="auto" latinLnBrk="0" hangingPunct="1">
              <a:lnSpc>
                <a:spcPts val="1764"/>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8" marR="0" lvl="1" indent="-280118" algn="l" defTabSz="914358" rtl="0" eaLnBrk="1" fontAlgn="auto" latinLnBrk="0" hangingPunct="1">
              <a:lnSpc>
                <a:spcPts val="1764"/>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8" y="3151390"/>
            <a:ext cx="3618381" cy="2675220"/>
          </a:xfrm>
        </p:spPr>
        <p:txBody>
          <a:bodyPr lIns="0" tIns="0" rIns="0" bIns="0"/>
          <a:lstStyle>
            <a:lvl1pPr marL="0" indent="0">
              <a:lnSpc>
                <a:spcPts val="1764"/>
              </a:lnSpc>
              <a:spcBef>
                <a:spcPts val="0"/>
              </a:spcBef>
              <a:spcAft>
                <a:spcPts val="588"/>
              </a:spcAft>
              <a:buNone/>
              <a:defRPr sz="1372" b="0" spc="0" baseline="0">
                <a:solidFill>
                  <a:schemeClr val="tx2"/>
                </a:solidFill>
                <a:latin typeface="+mj-lt"/>
              </a:defRPr>
            </a:lvl1pPr>
            <a:lvl2pPr marL="280118" marR="0" indent="-280118" algn="l" defTabSz="914358"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9" indent="0">
              <a:buNone/>
              <a:defRPr/>
            </a:lvl3pPr>
            <a:lvl4pPr marL="672283" indent="0">
              <a:buNone/>
              <a:defRPr/>
            </a:lvl4pPr>
            <a:lvl5pPr marL="896378" indent="0">
              <a:buNone/>
              <a:defRPr/>
            </a:lvl5pPr>
          </a:lstStyle>
          <a:p>
            <a:pPr lvl="0"/>
            <a:r>
              <a:rPr lang="en-US"/>
              <a:t>Paragraph title Segoe UI </a:t>
            </a:r>
            <a:r>
              <a:rPr lang="en-US" err="1"/>
              <a:t>Semibold</a:t>
            </a:r>
            <a:r>
              <a:rPr lang="en-US"/>
              <a:t> 14/18</a:t>
            </a:r>
          </a:p>
          <a:p>
            <a:pPr marL="280118" marR="0" lvl="1" indent="-280118" algn="l" defTabSz="914358" rtl="0" eaLnBrk="1" fontAlgn="auto" latinLnBrk="0" hangingPunct="1">
              <a:lnSpc>
                <a:spcPts val="1764"/>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8" marR="0" lvl="1" indent="-280118" algn="l" defTabSz="914358" rtl="0" eaLnBrk="1" fontAlgn="auto" latinLnBrk="0" hangingPunct="1">
              <a:lnSpc>
                <a:spcPts val="1764"/>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90"/>
            <a:ext cx="3618381" cy="2675220"/>
          </a:xfrm>
        </p:spPr>
        <p:txBody>
          <a:bodyPr lIns="0" tIns="0" rIns="0" bIns="0"/>
          <a:lstStyle>
            <a:lvl1pPr marL="0" indent="0">
              <a:lnSpc>
                <a:spcPts val="1764"/>
              </a:lnSpc>
              <a:spcBef>
                <a:spcPts val="0"/>
              </a:spcBef>
              <a:spcAft>
                <a:spcPts val="588"/>
              </a:spcAft>
              <a:buNone/>
              <a:defRPr sz="1372" b="0" spc="0" baseline="0">
                <a:solidFill>
                  <a:schemeClr val="tx2"/>
                </a:solidFill>
                <a:latin typeface="+mj-lt"/>
              </a:defRPr>
            </a:lvl1pPr>
            <a:lvl2pPr marL="280118" marR="0" indent="-280118" algn="l" defTabSz="914358"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9" indent="0">
              <a:buNone/>
              <a:defRPr/>
            </a:lvl3pPr>
            <a:lvl4pPr marL="672283" indent="0">
              <a:buNone/>
              <a:defRPr/>
            </a:lvl4pPr>
            <a:lvl5pPr marL="896378" indent="0">
              <a:buNone/>
              <a:defRPr/>
            </a:lvl5pPr>
          </a:lstStyle>
          <a:p>
            <a:pPr lvl="0"/>
            <a:r>
              <a:rPr lang="en-US"/>
              <a:t>Paragraph title Segoe UI </a:t>
            </a:r>
            <a:r>
              <a:rPr lang="en-US" err="1"/>
              <a:t>Semibold</a:t>
            </a:r>
            <a:r>
              <a:rPr lang="en-US"/>
              <a:t> 14/18</a:t>
            </a:r>
          </a:p>
          <a:p>
            <a:pPr marL="280118" marR="0" lvl="1" indent="-280118" algn="l" defTabSz="914358" rtl="0" eaLnBrk="1" fontAlgn="auto" latinLnBrk="0" hangingPunct="1">
              <a:lnSpc>
                <a:spcPts val="1764"/>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8" marR="0" lvl="1" indent="-280118" algn="l" defTabSz="914358" rtl="0" eaLnBrk="1" fontAlgn="auto" latinLnBrk="0" hangingPunct="1">
              <a:lnSpc>
                <a:spcPts val="1764"/>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16209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4"/>
              </a:lnSpc>
              <a:spcBef>
                <a:spcPts val="1177"/>
              </a:spcBef>
              <a:buNone/>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4"/>
              </a:lnSpc>
              <a:spcBef>
                <a:spcPts val="1177"/>
              </a:spcBef>
              <a:buNone/>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802924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4"/>
              </a:lnSpc>
              <a:spcBef>
                <a:spcPts val="1177"/>
              </a:spcBef>
              <a:buNone/>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4"/>
              </a:lnSpc>
              <a:spcBef>
                <a:spcPts val="1177"/>
              </a:spcBef>
              <a:buNone/>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4"/>
              </a:lnSpc>
              <a:spcBef>
                <a:spcPts val="1177"/>
              </a:spcBef>
              <a:buNone/>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26579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7"/>
            <a:ext cx="1693247" cy="2803460"/>
          </a:xfrm>
        </p:spPr>
        <p:txBody>
          <a:bodyPr lIns="0" tIns="0" rIns="0" bIns="0"/>
          <a:lstStyle>
            <a:lvl1pPr marL="0" indent="0">
              <a:lnSpc>
                <a:spcPts val="1764"/>
              </a:lnSpc>
              <a:spcBef>
                <a:spcPts val="882"/>
              </a:spcBef>
              <a:buNone/>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9" y="3167817"/>
            <a:ext cx="1693247" cy="2803460"/>
          </a:xfrm>
        </p:spPr>
        <p:txBody>
          <a:bodyPr lIns="0" tIns="0" rIns="0" bIns="0"/>
          <a:lstStyle>
            <a:lvl1pPr marL="0" marR="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7"/>
            <a:ext cx="1693247" cy="2803460"/>
          </a:xfrm>
        </p:spPr>
        <p:txBody>
          <a:bodyPr lIns="0" tIns="0" rIns="0" bIns="0"/>
          <a:lstStyle>
            <a:lvl1pPr marL="0" marR="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7"/>
            <a:ext cx="1693247" cy="2803460"/>
          </a:xfrm>
        </p:spPr>
        <p:txBody>
          <a:bodyPr lIns="0" tIns="0" rIns="0" bIns="0"/>
          <a:lstStyle>
            <a:lvl1pPr marL="0" marR="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7"/>
            <a:ext cx="1693247" cy="2803460"/>
          </a:xfrm>
        </p:spPr>
        <p:txBody>
          <a:bodyPr lIns="0" tIns="0" rIns="0" bIns="0"/>
          <a:lstStyle>
            <a:lvl1pPr marL="0" marR="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7"/>
            <a:ext cx="1693247" cy="2803460"/>
          </a:xfrm>
        </p:spPr>
        <p:txBody>
          <a:bodyPr lIns="0" tIns="0" rIns="0" bIns="0"/>
          <a:lstStyle>
            <a:lvl1pPr marL="0" marR="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9"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094"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7"/>
            <a:ext cx="256787" cy="258381"/>
          </a:xfrm>
        </p:spPr>
        <p:txBody>
          <a:bodyPr tIns="0" bIns="0"/>
          <a:lstStyle>
            <a:lvl1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094"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094"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094"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094"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094"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094"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50784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07516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941693"/>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4028534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212744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08071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79" tIns="143424" rIns="179279" bIns="143424" numCol="1" spcCol="0" rtlCol="0" fromWordArt="0" anchor="t" anchorCtr="0" forceAA="0" compatLnSpc="1">
            <a:prstTxWarp prst="textNoShape">
              <a:avLst/>
            </a:prstTxWarp>
            <a:noAutofit/>
          </a:bodyPr>
          <a:lstStyle/>
          <a:p>
            <a:pPr algn="ctr" defTabSz="914124"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4"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5" y="3877277"/>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2896589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4" indent="0">
              <a:buNone/>
              <a:defRPr/>
            </a:lvl2pPr>
            <a:lvl3pPr marL="448189" indent="0">
              <a:buNone/>
              <a:defRPr/>
            </a:lvl3pPr>
            <a:lvl4pPr marL="672283" indent="0">
              <a:buNone/>
              <a:defRPr/>
            </a:lvl4pPr>
            <a:lvl5pPr marL="896378"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6" y="2707599"/>
            <a:ext cx="4758210" cy="2521331"/>
          </a:xfrm>
        </p:spPr>
        <p:txBody>
          <a:bodyPr lIns="0" tIns="0" rIns="0" bIns="0"/>
          <a:lstStyle>
            <a:lvl1pPr marL="280118" indent="-280118">
              <a:lnSpc>
                <a:spcPts val="1764"/>
              </a:lnSpc>
              <a:spcBef>
                <a:spcPts val="0"/>
              </a:spcBef>
              <a:buFont typeface="Arial" panose="020B0604020202020204" pitchFamily="34" charset="0"/>
              <a:buChar char="•"/>
              <a:defRPr sz="1372" b="0" i="0" spc="0">
                <a:solidFill>
                  <a:schemeClr val="tx1"/>
                </a:solidFill>
                <a:latin typeface="+mn-lt"/>
              </a:defRPr>
            </a:lvl1pPr>
            <a:lvl2pPr marL="0" indent="0">
              <a:lnSpc>
                <a:spcPts val="1764"/>
              </a:lnSpc>
              <a:spcBef>
                <a:spcPts val="0"/>
              </a:spcBef>
              <a:buNone/>
              <a:defRPr sz="1372">
                <a:solidFill>
                  <a:schemeClr val="tx1"/>
                </a:solidFill>
              </a:defRPr>
            </a:lvl2pPr>
            <a:lvl3pPr marL="448189" indent="0">
              <a:buNone/>
              <a:defRPr/>
            </a:lvl3pPr>
            <a:lvl4pPr marL="672283" indent="0">
              <a:buNone/>
              <a:defRPr/>
            </a:lvl4pPr>
            <a:lvl5pPr marL="896378"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1"/>
            <a:ext cx="5834042"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54219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1"/>
            <a:ext cx="5834042"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7"/>
            <a:ext cx="1693247" cy="3034292"/>
          </a:xfrm>
        </p:spPr>
        <p:txBody>
          <a:bodyPr lIns="0" tIns="0" rIns="0" bIns="0"/>
          <a:lstStyle>
            <a:lvl1pPr marL="0" indent="0">
              <a:lnSpc>
                <a:spcPts val="1764"/>
              </a:lnSpc>
              <a:spcBef>
                <a:spcPts val="882"/>
              </a:spcBef>
              <a:buNone/>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7"/>
            <a:ext cx="1693247" cy="3034292"/>
          </a:xfrm>
        </p:spPr>
        <p:txBody>
          <a:bodyPr lIns="0" tIns="0" rIns="0" bIns="0"/>
          <a:lstStyle>
            <a:lvl1pPr marL="0" indent="0">
              <a:lnSpc>
                <a:spcPts val="1764"/>
              </a:lnSpc>
              <a:spcBef>
                <a:spcPts val="882"/>
              </a:spcBef>
              <a:buNone/>
              <a:defRPr lang="en-US" sz="1372" b="0" kern="1200" spc="0" baseline="0" dirty="0">
                <a:solidFill>
                  <a:schemeClr val="tx2"/>
                </a:solidFill>
                <a:latin typeface="+mj-lt"/>
                <a:ea typeface="+mn-ea"/>
                <a:cs typeface="+mn-cs"/>
              </a:defRPr>
            </a:lvl1pPr>
            <a:lvl2pPr marL="0" marR="0" indent="0" algn="l" defTabSz="914358" rtl="0" eaLnBrk="1" fontAlgn="auto" latinLnBrk="0" hangingPunct="1">
              <a:lnSpc>
                <a:spcPts val="1764"/>
              </a:lnSpc>
              <a:spcBef>
                <a:spcPts val="441"/>
              </a:spcBef>
              <a:spcAft>
                <a:spcPts val="0"/>
              </a:spcAft>
              <a:buClrTx/>
              <a:buSzPct val="90000"/>
              <a:buFont typeface="Arial" panose="020B0604020202020204" pitchFamily="34" charset="0"/>
              <a:buNone/>
              <a:tabLst/>
              <a:defRPr sz="1372">
                <a:solidFill>
                  <a:schemeClr val="tx1"/>
                </a:solidFill>
              </a:defRPr>
            </a:lvl2pPr>
            <a:lvl3pPr marL="448189" indent="0">
              <a:buNone/>
              <a:defRPr/>
            </a:lvl3pPr>
            <a:lvl4pPr marL="672283" indent="0">
              <a:buNone/>
              <a:defRPr/>
            </a:lvl4pPr>
            <a:lvl5pPr marL="896378" indent="0">
              <a:buNone/>
              <a:defRPr/>
            </a:lvl5pPr>
          </a:lstStyle>
          <a:p>
            <a:pPr marL="0" marR="0" lvl="0" indent="0" algn="l" defTabSz="914358" rtl="0" eaLnBrk="1" fontAlgn="auto" latinLnBrk="0" hangingPunct="1">
              <a:lnSpc>
                <a:spcPts val="1764"/>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78182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1" cy="6371053"/>
          </a:xfrm>
          <a:prstGeom prst="rect">
            <a:avLst/>
          </a:prstGeom>
        </p:spPr>
      </p:pic>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6"/>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44553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0"/>
            <a:ext cx="3618377" cy="3534844"/>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5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89" indent="0">
              <a:buNone/>
              <a:defRPr/>
            </a:lvl3pPr>
            <a:lvl4pPr marL="672283" indent="0">
              <a:buNone/>
              <a:defRPr/>
            </a:lvl4pPr>
            <a:lvl5pPr marL="896378"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0"/>
            <a:ext cx="3607487" cy="3534844"/>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4" y="1950780"/>
            <a:ext cx="3623051" cy="3534844"/>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60250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8"/>
            <a:ext cx="11306469" cy="403136"/>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12030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1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1"/>
            <a:ext cx="1335673" cy="190278"/>
          </a:xfrm>
          <a:prstGeom prst="rect">
            <a:avLst/>
          </a:prstGeom>
        </p:spPr>
      </p:pic>
    </p:spTree>
    <p:extLst>
      <p:ext uri="{BB962C8B-B14F-4D97-AF65-F5344CB8AC3E}">
        <p14:creationId xmlns:p14="http://schemas.microsoft.com/office/powerpoint/2010/main" val="123722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901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FE3E5-3C71-497D-831F-1899ABA88C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3E3D89-938E-4081-8E33-825A87761BDB}"/>
              </a:ext>
            </a:extLst>
          </p:cNvPr>
          <p:cNvSpPr>
            <a:spLocks noGrp="1"/>
          </p:cNvSpPr>
          <p:nvPr>
            <p:ph idx="1"/>
          </p:nvPr>
        </p:nvSpPr>
        <p:spPr>
          <a:xfrm>
            <a:off x="455996" y="1817561"/>
            <a:ext cx="11306469" cy="1572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367A5A-B653-41DE-AA49-47008E951D82}"/>
              </a:ext>
            </a:extLst>
          </p:cNvPr>
          <p:cNvSpPr>
            <a:spLocks noGrp="1"/>
          </p:cNvSpPr>
          <p:nvPr>
            <p:ph type="dt" sz="half" idx="10"/>
          </p:nvPr>
        </p:nvSpPr>
        <p:spPr/>
        <p:txBody>
          <a:bodyPr/>
          <a:lstStyle/>
          <a:p>
            <a:fld id="{4BE898DE-9F49-4968-83A5-31D95566A6CF}" type="datetimeFigureOut">
              <a:rPr lang="en-US" smtClean="0"/>
              <a:t>7/15/2020</a:t>
            </a:fld>
            <a:endParaRPr lang="en-US"/>
          </a:p>
        </p:txBody>
      </p:sp>
      <p:sp>
        <p:nvSpPr>
          <p:cNvPr id="5" name="Footer Placeholder 4">
            <a:extLst>
              <a:ext uri="{FF2B5EF4-FFF2-40B4-BE49-F238E27FC236}">
                <a16:creationId xmlns:a16="http://schemas.microsoft.com/office/drawing/2014/main" id="{1F61A758-B7FE-483A-A19D-C381D3449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95AD9-FDE3-4A85-A0D6-786AC1A6A51E}"/>
              </a:ext>
            </a:extLst>
          </p:cNvPr>
          <p:cNvSpPr>
            <a:spLocks noGrp="1"/>
          </p:cNvSpPr>
          <p:nvPr>
            <p:ph type="sldNum" sz="quarter" idx="12"/>
          </p:nvPr>
        </p:nvSpPr>
        <p:spPr/>
        <p:txBody>
          <a:bodyPr/>
          <a:lstStyle/>
          <a:p>
            <a:fld id="{18C1869D-8499-48DB-A158-08A61EE577A8}" type="slidenum">
              <a:rPr lang="en-US" smtClean="0"/>
              <a:t>‹#›</a:t>
            </a:fld>
            <a:endParaRPr lang="en-US"/>
          </a:p>
        </p:txBody>
      </p:sp>
    </p:spTree>
    <p:extLst>
      <p:ext uri="{BB962C8B-B14F-4D97-AF65-F5344CB8AC3E}">
        <p14:creationId xmlns:p14="http://schemas.microsoft.com/office/powerpoint/2010/main" val="2812122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6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4" y="3204862"/>
            <a:ext cx="2102988" cy="448276"/>
          </a:xfrm>
          <a:prstGeom prst="rect">
            <a:avLst/>
          </a:prstGeom>
        </p:spPr>
      </p:pic>
    </p:spTree>
    <p:extLst>
      <p:ext uri="{BB962C8B-B14F-4D97-AF65-F5344CB8AC3E}">
        <p14:creationId xmlns:p14="http://schemas.microsoft.com/office/powerpoint/2010/main" val="1136878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1"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572418"/>
          </a:xfrm>
        </p:spPr>
        <p:txBody>
          <a:bodyPr/>
          <a:lstStyle>
            <a:lvl1pPr marL="0" indent="0">
              <a:buNone/>
              <a:defRPr/>
            </a:lvl1pPr>
            <a:lvl2pPr marL="457000" indent="0">
              <a:buNone/>
              <a:defRPr/>
            </a:lvl2pPr>
            <a:lvl3pPr marL="914002" indent="0">
              <a:buNone/>
              <a:defRPr/>
            </a:lvl3pPr>
            <a:lvl4pPr marL="1371003" indent="0">
              <a:buNone/>
              <a:defRPr/>
            </a:lvl4pPr>
            <a:lvl5pPr marL="182800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1726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4"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2543519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95" y="1595"/>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5" y="1595"/>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62002" y="1524004"/>
            <a:ext cx="10668000" cy="1572418"/>
          </a:xfrm>
          <a:prstGeom prst="rect">
            <a:avLst/>
          </a:prstGeom>
        </p:spPr>
        <p:txBody>
          <a:bodyPr/>
          <a:lstStyle>
            <a:lvl1pPr marL="0" indent="0">
              <a:buNone/>
              <a:defRPr>
                <a:solidFill>
                  <a:schemeClr val="tx1"/>
                </a:solidFill>
                <a:latin typeface="Segoe UI"/>
                <a:cs typeface="Segoe UI"/>
                <a:sym typeface="Segoe UI"/>
              </a:defRPr>
            </a:lvl1pPr>
            <a:lvl2pPr marL="281350" indent="0">
              <a:buNone/>
              <a:defRPr>
                <a:solidFill>
                  <a:schemeClr val="tx1"/>
                </a:solidFill>
                <a:latin typeface="Segoe UI"/>
                <a:cs typeface="Segoe UI"/>
                <a:sym typeface="Segoe UI"/>
              </a:defRPr>
            </a:lvl2pPr>
            <a:lvl3pPr marL="587799" indent="0">
              <a:buNone/>
              <a:defRPr>
                <a:solidFill>
                  <a:schemeClr val="tx1"/>
                </a:solidFill>
                <a:latin typeface="Segoe UI"/>
                <a:cs typeface="Segoe UI"/>
                <a:sym typeface="Segoe UI"/>
              </a:defRPr>
            </a:lvl3pPr>
            <a:lvl4pPr marL="869150" indent="0">
              <a:buNone/>
              <a:defRPr>
                <a:solidFill>
                  <a:schemeClr val="tx1"/>
                </a:solidFill>
                <a:latin typeface="Segoe UI"/>
                <a:cs typeface="Segoe UI"/>
                <a:sym typeface="Segoe UI"/>
              </a:defRPr>
            </a:lvl4pPr>
            <a:lvl5pPr marL="1104269"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73622"/>
            <a:ext cx="12192000" cy="373063"/>
          </a:xfrm>
          <a:prstGeom prst="rect">
            <a:avLst/>
          </a:prstGeom>
        </p:spPr>
        <p:txBody>
          <a:bodyPr lIns="380851" tIns="53319" rIns="53319" bIns="53319">
            <a:noAutofit/>
          </a:bodyPr>
          <a:lstStyle>
            <a:lvl1pPr marL="0" indent="0">
              <a:buNone/>
              <a:defRPr sz="2800">
                <a:latin typeface="Segoe UI Light" pitchFamily="34" charset="0"/>
              </a:defRPr>
            </a:lvl1pPr>
            <a:lvl2pPr marL="281350" indent="0">
              <a:buNone/>
              <a:defRPr/>
            </a:lvl2pPr>
            <a:lvl3pPr marL="587799" indent="0">
              <a:buNone/>
              <a:defRPr/>
            </a:lvl3pPr>
            <a:lvl4pPr marL="869150" indent="0">
              <a:buNone/>
              <a:defRPr/>
            </a:lvl4pPr>
            <a:lvl5pPr marL="1104269" indent="0">
              <a:buNone/>
              <a:defRPr/>
            </a:lvl5pPr>
          </a:lstStyle>
          <a:p>
            <a:pPr lvl="0"/>
            <a:r>
              <a:rPr lang="en-US"/>
              <a:t>Click to add subtitle</a:t>
            </a:r>
          </a:p>
        </p:txBody>
      </p:sp>
    </p:spTree>
    <p:extLst>
      <p:ext uri="{BB962C8B-B14F-4D97-AF65-F5344CB8AC3E}">
        <p14:creationId xmlns:p14="http://schemas.microsoft.com/office/powerpoint/2010/main" val="390833592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572418"/>
          </a:xfrm>
        </p:spPr>
        <p:txBody>
          <a:bodyPr wrap="square">
            <a:spAutoFit/>
          </a:bodyPr>
          <a:lstStyle>
            <a:lvl1pPr marL="0" indent="0">
              <a:buNone/>
              <a:defRPr/>
            </a:lvl1pPr>
            <a:lvl2pPr marL="228582" indent="0">
              <a:buNone/>
              <a:defRPr/>
            </a:lvl2pPr>
            <a:lvl3pPr marL="457163" indent="0">
              <a:buNone/>
              <a:defRPr/>
            </a:lvl3pPr>
            <a:lvl4pPr marL="685746" indent="0">
              <a:buNone/>
              <a:defRPr/>
            </a:lvl4pPr>
            <a:lvl5pPr marL="91432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35983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157241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46600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67071-FFB1-4DB8-A8DC-4A3E5CA7B4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743DDA-86D1-4800-AD5E-6A5E1A223F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3D6A31-6DDD-432B-9764-60C5CBC0F9A3}"/>
              </a:ext>
            </a:extLst>
          </p:cNvPr>
          <p:cNvSpPr>
            <a:spLocks noGrp="1"/>
          </p:cNvSpPr>
          <p:nvPr>
            <p:ph type="dt" sz="half" idx="10"/>
          </p:nvPr>
        </p:nvSpPr>
        <p:spPr/>
        <p:txBody>
          <a:bodyPr/>
          <a:lstStyle/>
          <a:p>
            <a:fld id="{D7AAFB16-FC4F-46C8-9E22-8E539F1A7D46}" type="datetimeFigureOut">
              <a:rPr lang="en-US" smtClean="0"/>
              <a:t>7/15/2020</a:t>
            </a:fld>
            <a:endParaRPr lang="en-US"/>
          </a:p>
        </p:txBody>
      </p:sp>
      <p:sp>
        <p:nvSpPr>
          <p:cNvPr id="5" name="Footer Placeholder 4">
            <a:extLst>
              <a:ext uri="{FF2B5EF4-FFF2-40B4-BE49-F238E27FC236}">
                <a16:creationId xmlns:a16="http://schemas.microsoft.com/office/drawing/2014/main" id="{9F8D2DA8-218E-4131-AD53-DF3F28102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AB7EBA-3291-4E2C-BD43-B409117A64E4}"/>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20532839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7"/>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9"/>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89"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2733" y="0"/>
            <a:ext cx="6857539" cy="6858000"/>
          </a:xfrm>
          <a:prstGeom prst="rect">
            <a:avLst/>
          </a:prstGeom>
        </p:spPr>
      </p:pic>
    </p:spTree>
    <p:extLst>
      <p:ext uri="{BB962C8B-B14F-4D97-AF65-F5344CB8AC3E}">
        <p14:creationId xmlns:p14="http://schemas.microsoft.com/office/powerpoint/2010/main" val="3480953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103" indent="0">
              <a:buNone/>
              <a:defRPr/>
            </a:lvl2pPr>
            <a:lvl3pPr marL="448203" indent="0">
              <a:buNone/>
              <a:defRPr/>
            </a:lvl3pPr>
            <a:lvl4pPr marL="672306" indent="0">
              <a:buNone/>
              <a:defRPr/>
            </a:lvl4pPr>
            <a:lvl5pPr marL="89640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367711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6"/>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52137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59" indent="0">
              <a:buFont typeface="Wingdings" panose="05000000000000000000" pitchFamily="2" charset="2"/>
              <a:buNone/>
              <a:defRPr sz="2353" b="0"/>
            </a:lvl2pPr>
            <a:lvl3pPr marL="441978" indent="0">
              <a:buFont typeface="Wingdings" panose="05000000000000000000" pitchFamily="2" charset="2"/>
              <a:buNone/>
              <a:tabLst/>
              <a:defRPr sz="2157" b="0"/>
            </a:lvl3pPr>
            <a:lvl4pPr marL="639622" indent="0">
              <a:buFont typeface="Wingdings" panose="05000000000000000000" pitchFamily="2" charset="2"/>
              <a:buNone/>
              <a:defRPr sz="2157" b="0"/>
            </a:lvl4pPr>
            <a:lvl5pPr marL="83727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6"/>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59"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7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22"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7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29" marR="0" lvl="0" indent="-504229" algn="l" defTabSz="914389" rtl="0" eaLnBrk="1" fontAlgn="auto" latinLnBrk="0" hangingPunct="1">
              <a:lnSpc>
                <a:spcPct val="90000"/>
              </a:lnSpc>
              <a:spcBef>
                <a:spcPts val="1200"/>
              </a:spcBef>
              <a:spcAft>
                <a:spcPts val="0"/>
              </a:spcAft>
              <a:buClr>
                <a:schemeClr val="tx1"/>
              </a:buClr>
              <a:buSzPct val="90000"/>
              <a:tabLst/>
            </a:pPr>
            <a:r>
              <a:rPr lang="en-US"/>
              <a:t>Edit Master text styles</a:t>
            </a:r>
          </a:p>
          <a:p>
            <a:pPr marL="504229" marR="0" lvl="1" indent="-504229" algn="l" defTabSz="914389" rtl="0" eaLnBrk="1" fontAlgn="auto" latinLnBrk="0" hangingPunct="1">
              <a:lnSpc>
                <a:spcPct val="90000"/>
              </a:lnSpc>
              <a:spcBef>
                <a:spcPts val="1200"/>
              </a:spcBef>
              <a:spcAft>
                <a:spcPts val="0"/>
              </a:spcAft>
              <a:buClr>
                <a:schemeClr val="tx1"/>
              </a:buClr>
              <a:buSzPct val="90000"/>
              <a:tabLst/>
            </a:pPr>
            <a:r>
              <a:rPr lang="en-US"/>
              <a:t>Second level</a:t>
            </a:r>
          </a:p>
          <a:p>
            <a:pPr marL="504229" marR="0" lvl="2" indent="-504229" algn="l" defTabSz="914389" rtl="0" eaLnBrk="1" fontAlgn="auto" latinLnBrk="0" hangingPunct="1">
              <a:lnSpc>
                <a:spcPct val="90000"/>
              </a:lnSpc>
              <a:spcBef>
                <a:spcPts val="1200"/>
              </a:spcBef>
              <a:spcAft>
                <a:spcPts val="0"/>
              </a:spcAft>
              <a:buClr>
                <a:schemeClr val="tx1"/>
              </a:buClr>
              <a:buSzPct val="90000"/>
              <a:tabLst/>
            </a:pPr>
            <a:r>
              <a:rPr lang="en-US"/>
              <a:t>Third level</a:t>
            </a:r>
          </a:p>
          <a:p>
            <a:pPr marL="504229" marR="0" lvl="3" indent="-504229" algn="l" defTabSz="914389" rtl="0" eaLnBrk="1" fontAlgn="auto" latinLnBrk="0" hangingPunct="1">
              <a:lnSpc>
                <a:spcPct val="90000"/>
              </a:lnSpc>
              <a:spcBef>
                <a:spcPts val="1200"/>
              </a:spcBef>
              <a:spcAft>
                <a:spcPts val="0"/>
              </a:spcAft>
              <a:buClr>
                <a:schemeClr val="tx1"/>
              </a:buClr>
              <a:buSzPct val="90000"/>
              <a:tabLst/>
            </a:pPr>
            <a:r>
              <a:rPr lang="en-US"/>
              <a:t>Fourth level</a:t>
            </a:r>
          </a:p>
          <a:p>
            <a:pPr marL="504229" marR="0" lvl="4" indent="-504229" algn="l" defTabSz="914389"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91775241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7644"/>
            <a:ext cx="5378548" cy="2115402"/>
          </a:xfrm>
        </p:spPr>
        <p:txBody>
          <a:bodyPr wrap="square">
            <a:spAutoFit/>
          </a:bodyPr>
          <a:lstStyle>
            <a:lvl1pPr marL="227213" indent="-227213">
              <a:spcBef>
                <a:spcPts val="1200"/>
              </a:spcBef>
              <a:buClr>
                <a:schemeClr val="tx1"/>
              </a:buClr>
              <a:buFont typeface="Wingdings" panose="05000000000000000000" pitchFamily="2" charset="2"/>
              <a:buChar char=""/>
              <a:defRPr sz="2942" b="0">
                <a:latin typeface="+mn-lt"/>
              </a:defRPr>
            </a:lvl1pPr>
            <a:lvl2pPr marL="418635" indent="-168076">
              <a:buFont typeface="Wingdings" panose="05000000000000000000" pitchFamily="2" charset="2"/>
              <a:buChar char=""/>
              <a:defRPr sz="2353" b="0"/>
            </a:lvl2pPr>
            <a:lvl3pPr marL="627175" indent="-185195">
              <a:buFont typeface="Wingdings" panose="05000000000000000000" pitchFamily="2" charset="2"/>
              <a:buChar char=""/>
              <a:tabLst/>
              <a:defRPr sz="2157" b="0"/>
            </a:lvl3pPr>
            <a:lvl4pPr marL="812370" indent="-172746">
              <a:buFont typeface="Wingdings" panose="05000000000000000000" pitchFamily="2" charset="2"/>
              <a:buChar char=""/>
              <a:defRPr sz="2157" b="0"/>
            </a:lvl4pPr>
            <a:lvl5pPr marL="1003790" indent="-166521">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6"/>
            <a:ext cx="5378548" cy="2462213"/>
          </a:xfrm>
        </p:spPr>
        <p:txBody>
          <a:bodyPr wrap="square">
            <a:spAutoFit/>
          </a:bodyPr>
          <a:lstStyle>
            <a:lvl1pPr marL="281683" indent="-281683">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12" indent="-336153">
              <a:defRPr lang="en-US" sz="2353" b="0" kern="1200" spc="0" baseline="0" dirty="0">
                <a:gradFill>
                  <a:gsLst>
                    <a:gs pos="1250">
                      <a:schemeClr val="tx1"/>
                    </a:gs>
                    <a:gs pos="100000">
                      <a:schemeClr val="tx1"/>
                    </a:gs>
                  </a:gsLst>
                  <a:lin ang="5400000" scaled="0"/>
                </a:gradFill>
                <a:latin typeface="+mn-lt"/>
                <a:ea typeface="+mn-ea"/>
                <a:cs typeface="+mn-cs"/>
              </a:defRPr>
            </a:lvl2pPr>
            <a:lvl3pPr marL="778132" indent="-336153">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76" indent="-336153">
              <a:defRPr lang="en-US" sz="2157" b="0" kern="1200" spc="0" baseline="0" dirty="0">
                <a:gradFill>
                  <a:gsLst>
                    <a:gs pos="1250">
                      <a:schemeClr val="tx1"/>
                    </a:gs>
                    <a:gs pos="100000">
                      <a:schemeClr val="tx1"/>
                    </a:gs>
                  </a:gsLst>
                  <a:lin ang="5400000" scaled="0"/>
                </a:gradFill>
                <a:latin typeface="+mn-lt"/>
                <a:ea typeface="+mn-ea"/>
                <a:cs typeface="+mn-cs"/>
              </a:defRPr>
            </a:lvl4pPr>
            <a:lvl5pPr marL="1173423" indent="-336153">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13" marR="0" lvl="0" indent="-227213" algn="l" defTabSz="914389"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13" marR="0" lvl="1" indent="-227213" algn="l" defTabSz="914389"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13" marR="0" lvl="2" indent="-227213" algn="l" defTabSz="914389"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13" marR="0" lvl="3" indent="-227213" algn="l" defTabSz="914389"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13" marR="0" lvl="4" indent="-227213" algn="l" defTabSz="914389"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15065004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931629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70410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73551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5049391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4"/>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34255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459D6-A12C-42C4-9CC7-C5D1F14D10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F4B0372-C8F0-41E3-A6F6-4CED601319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E2AC18-0F63-40F8-9B7D-0111AF5417AB}"/>
              </a:ext>
            </a:extLst>
          </p:cNvPr>
          <p:cNvSpPr>
            <a:spLocks noGrp="1"/>
          </p:cNvSpPr>
          <p:nvPr>
            <p:ph type="dt" sz="half" idx="10"/>
          </p:nvPr>
        </p:nvSpPr>
        <p:spPr/>
        <p:txBody>
          <a:bodyPr/>
          <a:lstStyle/>
          <a:p>
            <a:fld id="{D7AAFB16-FC4F-46C8-9E22-8E539F1A7D46}" type="datetimeFigureOut">
              <a:rPr lang="en-US" smtClean="0"/>
              <a:t>7/15/2020</a:t>
            </a:fld>
            <a:endParaRPr lang="en-US"/>
          </a:p>
        </p:txBody>
      </p:sp>
      <p:sp>
        <p:nvSpPr>
          <p:cNvPr id="5" name="Footer Placeholder 4">
            <a:extLst>
              <a:ext uri="{FF2B5EF4-FFF2-40B4-BE49-F238E27FC236}">
                <a16:creationId xmlns:a16="http://schemas.microsoft.com/office/drawing/2014/main" id="{3D26F0AA-EA5E-482C-ADCA-18E98C3ED2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64D72F-31E6-48F0-A90F-10C8CB9A5D8A}"/>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32401441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9619605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49" tIns="146299" rIns="182876" bIns="146299" numCol="1" spcCol="0" rtlCol="0" fromWordArt="0" anchor="ctr" anchorCtr="0" forceAA="0" compatLnSpc="1">
            <a:prstTxWarp prst="textNoShape">
              <a:avLst/>
            </a:prstTxWarp>
            <a:noAutofit/>
          </a:bodyPr>
          <a:lstStyle/>
          <a:p>
            <a:pPr algn="l" defTabSz="932494" fontAlgn="base">
              <a:lnSpc>
                <a:spcPct val="90000"/>
              </a:lnSpc>
              <a:spcBef>
                <a:spcPct val="0"/>
              </a:spcBef>
              <a:spcAft>
                <a:spcPct val="0"/>
              </a:spcAft>
            </a:pPr>
            <a:endParaRPr lang="en-US" sz="4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4737"/>
            <a:ext cx="12192000" cy="899665"/>
          </a:xfrm>
        </p:spPr>
        <p:txBody>
          <a:bodyPr lIns="365760"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300877719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49" tIns="146299" rIns="182876" bIns="146299" numCol="1" spcCol="0" rtlCol="0" fromWordArt="0" anchor="ctr" anchorCtr="0" forceAA="0" compatLnSpc="1">
            <a:prstTxWarp prst="textNoShape">
              <a:avLst/>
            </a:prstTxWarp>
            <a:noAutofit/>
          </a:bodyPr>
          <a:lstStyle/>
          <a:p>
            <a:pPr algn="l" defTabSz="932494" fontAlgn="base">
              <a:lnSpc>
                <a:spcPct val="90000"/>
              </a:lnSpc>
              <a:spcBef>
                <a:spcPct val="0"/>
              </a:spcBef>
              <a:spcAft>
                <a:spcPct val="0"/>
              </a:spcAft>
            </a:pPr>
            <a:endParaRPr lang="en-US" sz="4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4737"/>
            <a:ext cx="12192000" cy="899665"/>
          </a:xfrm>
        </p:spPr>
        <p:txBody>
          <a:bodyPr lIns="365760"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95311832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49" tIns="146299" rIns="182876" bIns="146299" numCol="1" spcCol="0" rtlCol="0" fromWordArt="0" anchor="ctr" anchorCtr="0" forceAA="0" compatLnSpc="1">
            <a:prstTxWarp prst="textNoShape">
              <a:avLst/>
            </a:prstTxWarp>
            <a:noAutofit/>
          </a:bodyPr>
          <a:lstStyle/>
          <a:p>
            <a:pPr algn="ctr" defTabSz="93249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746753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66100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4D0E07-D18D-4895-AF73-40F91FAC15A8}"/>
              </a:ext>
            </a:extLst>
          </p:cNvPr>
          <p:cNvGrpSpPr>
            <a:grpSpLocks noChangeAspect="1"/>
          </p:cNvGrpSpPr>
          <p:nvPr userDrawn="1"/>
        </p:nvGrpSpPr>
        <p:grpSpPr bwMode="black">
          <a:xfrm>
            <a:off x="437257" y="6332648"/>
            <a:ext cx="1405541" cy="301752"/>
            <a:chOff x="457200" y="1643393"/>
            <a:chExt cx="4492753" cy="964540"/>
          </a:xfrm>
        </p:grpSpPr>
        <p:pic>
          <p:nvPicPr>
            <p:cNvPr id="3" name="Picture 2">
              <a:extLst>
                <a:ext uri="{FF2B5EF4-FFF2-40B4-BE49-F238E27FC236}">
                  <a16:creationId xmlns:a16="http://schemas.microsoft.com/office/drawing/2014/main" id="{6D0B1254-D563-4ADD-897C-DBA15B3B3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4" name="Freeform 12">
              <a:extLst>
                <a:ext uri="{FF2B5EF4-FFF2-40B4-BE49-F238E27FC236}">
                  <a16:creationId xmlns:a16="http://schemas.microsoft.com/office/drawing/2014/main" id="{4DC3BAF1-5A2B-412D-8E5A-9928ECEB2DD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6249624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8060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12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0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532349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79" tIns="179279" rIns="179279" bIns="179279" numCol="1" anchor="t" anchorCtr="0" compatLnSpc="1">
            <a:prstTxWarp prst="textNoShape">
              <a:avLst/>
            </a:prstTxWarp>
            <a:spAutoFit/>
          </a:bodyPr>
          <a:lstStyle/>
          <a:p>
            <a:pPr defTabSz="913946"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4255082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6" indent="-284796">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55" indent="-27546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51" indent="-28479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54" indent="-224103">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55" indent="-224103">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2045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3B5F3-B5FD-4F35-9904-6E54365594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D16DC5-A5CA-49E4-9A97-D2A9594CD2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270724-8D62-4492-B5BC-1E673B32D8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8989A3-3166-435A-81D2-49D474764151}"/>
              </a:ext>
            </a:extLst>
          </p:cNvPr>
          <p:cNvSpPr>
            <a:spLocks noGrp="1"/>
          </p:cNvSpPr>
          <p:nvPr>
            <p:ph type="dt" sz="half" idx="10"/>
          </p:nvPr>
        </p:nvSpPr>
        <p:spPr/>
        <p:txBody>
          <a:bodyPr/>
          <a:lstStyle/>
          <a:p>
            <a:fld id="{D7AAFB16-FC4F-46C8-9E22-8E539F1A7D46}" type="datetimeFigureOut">
              <a:rPr lang="en-US" smtClean="0"/>
              <a:t>7/15/2020</a:t>
            </a:fld>
            <a:endParaRPr lang="en-US"/>
          </a:p>
        </p:txBody>
      </p:sp>
      <p:sp>
        <p:nvSpPr>
          <p:cNvPr id="6" name="Footer Placeholder 5">
            <a:extLst>
              <a:ext uri="{FF2B5EF4-FFF2-40B4-BE49-F238E27FC236}">
                <a16:creationId xmlns:a16="http://schemas.microsoft.com/office/drawing/2014/main" id="{F7A12343-2B8F-4EAF-9132-5F69C3F605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3A1EF-9AB0-439A-AC55-BF1F1EC4B814}"/>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12808381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698" tIns="146280" rIns="182848" bIns="146280" numCol="1" spcCol="0" rtlCol="0" fromWordArt="0" anchor="ctr" anchorCtr="0" forceAA="0" compatLnSpc="1">
            <a:prstTxWarp prst="textNoShape">
              <a:avLst/>
            </a:prstTxWarp>
            <a:noAutofit/>
          </a:bodyPr>
          <a:lstStyle/>
          <a:p>
            <a:pPr algn="l" defTabSz="932316" fontAlgn="base">
              <a:lnSpc>
                <a:spcPct val="90000"/>
              </a:lnSpc>
              <a:spcBef>
                <a:spcPct val="0"/>
              </a:spcBef>
              <a:spcAft>
                <a:spcPct val="0"/>
              </a:spcAft>
            </a:pPr>
            <a:endParaRPr lang="en-US" sz="4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87571"/>
            <a:ext cx="12192000" cy="553998"/>
          </a:xfrm>
        </p:spPr>
        <p:txBody>
          <a:bodyPr lIns="365760"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4743120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63143"/>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259806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317461"/>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58490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rgbClr val="737373"/>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1184322"/>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214"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50020"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4206786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2" y="289513"/>
            <a:ext cx="11655840" cy="609931"/>
          </a:xfrm>
        </p:spPr>
        <p:txBody>
          <a:bodyPr/>
          <a:lstStyle/>
          <a:p>
            <a:r>
              <a:rPr lang="en-US"/>
              <a:t>Click to edit Master title style</a:t>
            </a:r>
          </a:p>
        </p:txBody>
      </p:sp>
      <p:sp>
        <p:nvSpPr>
          <p:cNvPr id="6" name="Text Placeholder 5"/>
          <p:cNvSpPr>
            <a:spLocks noGrp="1"/>
          </p:cNvSpPr>
          <p:nvPr>
            <p:ph type="body" sz="quarter" idx="10"/>
          </p:nvPr>
        </p:nvSpPr>
        <p:spPr>
          <a:xfrm>
            <a:off x="269239" y="967824"/>
            <a:ext cx="11653523" cy="1916550"/>
          </a:xfrm>
        </p:spPr>
        <p:txBody>
          <a:bodyPr/>
          <a:lstStyle>
            <a:lvl1pPr marL="0" indent="0">
              <a:buNone/>
              <a:defRPr sz="1961">
                <a:solidFill>
                  <a:schemeClr val="accent5"/>
                </a:solidFill>
                <a:latin typeface="+mn-lt"/>
              </a:defRPr>
            </a:lvl1pPr>
            <a:lvl2pPr marL="0" indent="0">
              <a:buFontTx/>
              <a:buNone/>
              <a:defRPr sz="1961"/>
            </a:lvl2pPr>
            <a:lvl3pPr marL="224144" indent="0">
              <a:buNone/>
              <a:defRPr/>
            </a:lvl3pPr>
            <a:lvl4pPr marL="448290" indent="0">
              <a:buNone/>
              <a:defRPr/>
            </a:lvl4pPr>
            <a:lvl5pPr marL="6724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001603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807353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3550628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5197526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6"/>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1" y="3696657"/>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337067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489574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175CD-ED3B-4F32-B91D-47EEA98AF9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78A793-3803-409D-9CC1-49FDB8F68E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027EEB-EE49-4ED4-BAB8-C71B0F1F9E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F02B07-82C9-4227-BFA9-200164E43B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A92AF4-535D-482D-BEA9-BF1DB5999D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EB411B-36C0-4945-B2CC-D9F6C4672314}"/>
              </a:ext>
            </a:extLst>
          </p:cNvPr>
          <p:cNvSpPr>
            <a:spLocks noGrp="1"/>
          </p:cNvSpPr>
          <p:nvPr>
            <p:ph type="dt" sz="half" idx="10"/>
          </p:nvPr>
        </p:nvSpPr>
        <p:spPr/>
        <p:txBody>
          <a:bodyPr/>
          <a:lstStyle/>
          <a:p>
            <a:fld id="{D7AAFB16-FC4F-46C8-9E22-8E539F1A7D46}" type="datetimeFigureOut">
              <a:rPr lang="en-US" smtClean="0"/>
              <a:t>7/15/2020</a:t>
            </a:fld>
            <a:endParaRPr lang="en-US"/>
          </a:p>
        </p:txBody>
      </p:sp>
      <p:sp>
        <p:nvSpPr>
          <p:cNvPr id="8" name="Footer Placeholder 7">
            <a:extLst>
              <a:ext uri="{FF2B5EF4-FFF2-40B4-BE49-F238E27FC236}">
                <a16:creationId xmlns:a16="http://schemas.microsoft.com/office/drawing/2014/main" id="{59E2EC9A-8D7F-4F61-B454-8DDECE40EBC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C60A3C9-4548-4E77-9A65-BEE725577B40}"/>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23513547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100" indent="0">
              <a:buNone/>
              <a:defRPr/>
            </a:lvl2pPr>
            <a:lvl3pPr marL="448198" indent="0">
              <a:buNone/>
              <a:defRPr/>
            </a:lvl3pPr>
            <a:lvl4pPr marL="672298" indent="0">
              <a:buNone/>
              <a:defRPr/>
            </a:lvl4pPr>
            <a:lvl5pPr marL="8963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810676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974198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2" b="0">
                <a:latin typeface="+mn-lt"/>
              </a:defRPr>
            </a:lvl1pPr>
            <a:lvl2pPr marL="250556" indent="0">
              <a:buFont typeface="Wingdings" panose="05000000000000000000" pitchFamily="2" charset="2"/>
              <a:buNone/>
              <a:defRPr sz="2353" b="0"/>
            </a:lvl2pPr>
            <a:lvl3pPr marL="441973" indent="0">
              <a:buFont typeface="Wingdings" panose="05000000000000000000" pitchFamily="2" charset="2"/>
              <a:buNone/>
              <a:tabLst/>
              <a:defRPr sz="2157" b="0"/>
            </a:lvl3pPr>
            <a:lvl4pPr marL="639615" indent="0">
              <a:buFont typeface="Wingdings" panose="05000000000000000000" pitchFamily="2" charset="2"/>
              <a:buNone/>
              <a:defRPr sz="2157" b="0"/>
            </a:lvl4pPr>
            <a:lvl5pPr marL="83726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0" indent="0">
              <a:spcBef>
                <a:spcPts val="1200"/>
              </a:spcBef>
              <a:buClr>
                <a:schemeClr val="tx1"/>
              </a:buClr>
              <a:buFont typeface="Arial" panose="020B0604020202020204" pitchFamily="34" charset="0"/>
              <a:buNone/>
              <a:defRPr lang="en-US" sz="2942" b="0" kern="1200" spc="0" baseline="0" dirty="0">
                <a:gradFill>
                  <a:gsLst>
                    <a:gs pos="1250">
                      <a:schemeClr val="tx1"/>
                    </a:gs>
                    <a:gs pos="100000">
                      <a:schemeClr val="tx1"/>
                    </a:gs>
                  </a:gsLst>
                  <a:lin ang="5400000" scaled="0"/>
                </a:gradFill>
                <a:latin typeface="+mn-lt"/>
                <a:ea typeface="+mn-ea"/>
                <a:cs typeface="+mn-cs"/>
              </a:defRPr>
            </a:lvl1pPr>
            <a:lvl2pPr marL="250556"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73"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15"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6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23" marR="0" lvl="0" indent="-504223" algn="l" defTabSz="914378" rtl="0" eaLnBrk="1" fontAlgn="auto" latinLnBrk="0" hangingPunct="1">
              <a:lnSpc>
                <a:spcPct val="90000"/>
              </a:lnSpc>
              <a:spcBef>
                <a:spcPts val="1200"/>
              </a:spcBef>
              <a:spcAft>
                <a:spcPts val="0"/>
              </a:spcAft>
              <a:buClr>
                <a:schemeClr val="tx1"/>
              </a:buClr>
              <a:buSzPct val="90000"/>
              <a:tabLst/>
            </a:pPr>
            <a:r>
              <a:rPr lang="en-US"/>
              <a:t>Edit Master text styles</a:t>
            </a:r>
          </a:p>
          <a:p>
            <a:pPr marL="504223" marR="0" lvl="1" indent="-504223" algn="l" defTabSz="914378" rtl="0" eaLnBrk="1" fontAlgn="auto" latinLnBrk="0" hangingPunct="1">
              <a:lnSpc>
                <a:spcPct val="90000"/>
              </a:lnSpc>
              <a:spcBef>
                <a:spcPts val="1200"/>
              </a:spcBef>
              <a:spcAft>
                <a:spcPts val="0"/>
              </a:spcAft>
              <a:buClr>
                <a:schemeClr val="tx1"/>
              </a:buClr>
              <a:buSzPct val="90000"/>
              <a:tabLst/>
            </a:pPr>
            <a:r>
              <a:rPr lang="en-US"/>
              <a:t>Second level</a:t>
            </a:r>
          </a:p>
          <a:p>
            <a:pPr marL="504223" marR="0" lvl="2" indent="-504223" algn="l" defTabSz="914378" rtl="0" eaLnBrk="1" fontAlgn="auto" latinLnBrk="0" hangingPunct="1">
              <a:lnSpc>
                <a:spcPct val="90000"/>
              </a:lnSpc>
              <a:spcBef>
                <a:spcPts val="1200"/>
              </a:spcBef>
              <a:spcAft>
                <a:spcPts val="0"/>
              </a:spcAft>
              <a:buClr>
                <a:schemeClr val="tx1"/>
              </a:buClr>
              <a:buSzPct val="90000"/>
              <a:tabLst/>
            </a:pPr>
            <a:r>
              <a:rPr lang="en-US"/>
              <a:t>Third level</a:t>
            </a:r>
          </a:p>
          <a:p>
            <a:pPr marL="504223" marR="0" lvl="3" indent="-504223" algn="l" defTabSz="914378" rtl="0" eaLnBrk="1" fontAlgn="auto" latinLnBrk="0" hangingPunct="1">
              <a:lnSpc>
                <a:spcPct val="90000"/>
              </a:lnSpc>
              <a:spcBef>
                <a:spcPts val="1200"/>
              </a:spcBef>
              <a:spcAft>
                <a:spcPts val="0"/>
              </a:spcAft>
              <a:buClr>
                <a:schemeClr val="tx1"/>
              </a:buClr>
              <a:buSzPct val="90000"/>
              <a:tabLst/>
            </a:pPr>
            <a:r>
              <a:rPr lang="en-US"/>
              <a:t>Fourth level</a:t>
            </a:r>
          </a:p>
          <a:p>
            <a:pPr marL="504223" marR="0" lvl="4" indent="-504223" algn="l" defTabSz="914378"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858344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211" indent="-227211">
              <a:spcBef>
                <a:spcPts val="1200"/>
              </a:spcBef>
              <a:buClr>
                <a:schemeClr val="tx1"/>
              </a:buClr>
              <a:buFont typeface="Wingdings" panose="05000000000000000000" pitchFamily="2" charset="2"/>
              <a:buChar char=""/>
              <a:defRPr sz="2942" b="0">
                <a:latin typeface="+mn-lt"/>
              </a:defRPr>
            </a:lvl1pPr>
            <a:lvl2pPr marL="418630" indent="-168074">
              <a:buFont typeface="Wingdings" panose="05000000000000000000" pitchFamily="2" charset="2"/>
              <a:buChar char=""/>
              <a:defRPr sz="2353" b="0"/>
            </a:lvl2pPr>
            <a:lvl3pPr marL="627167" indent="-185193">
              <a:buFont typeface="Wingdings" panose="05000000000000000000" pitchFamily="2" charset="2"/>
              <a:buChar char=""/>
              <a:tabLst/>
              <a:defRPr sz="2157" b="0"/>
            </a:lvl3pPr>
            <a:lvl4pPr marL="812360" indent="-172744">
              <a:buFont typeface="Wingdings" panose="05000000000000000000" pitchFamily="2" charset="2"/>
              <a:buChar char=""/>
              <a:defRPr sz="2157" b="0"/>
            </a:lvl4pPr>
            <a:lvl5pPr marL="1003778" indent="-166519">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5"/>
            <a:ext cx="5378548" cy="2462213"/>
          </a:xfrm>
        </p:spPr>
        <p:txBody>
          <a:bodyPr wrap="square">
            <a:spAutoFit/>
          </a:bodyPr>
          <a:lstStyle>
            <a:lvl1pPr marL="281680" indent="-281680">
              <a:spcBef>
                <a:spcPts val="1200"/>
              </a:spcBef>
              <a:buClr>
                <a:schemeClr val="tx1"/>
              </a:buClr>
              <a:buFont typeface="Arial" pitchFamily="34" charset="0"/>
              <a:buChar char="•"/>
              <a:defRPr lang="en-US" sz="2942" b="0" kern="1200" spc="0" baseline="0" dirty="0">
                <a:gradFill>
                  <a:gsLst>
                    <a:gs pos="1250">
                      <a:schemeClr val="tx1"/>
                    </a:gs>
                    <a:gs pos="100000">
                      <a:schemeClr val="tx1"/>
                    </a:gs>
                  </a:gsLst>
                  <a:lin ang="5400000" scaled="0"/>
                </a:gradFill>
                <a:latin typeface="+mn-lt"/>
                <a:ea typeface="+mn-ea"/>
                <a:cs typeface="+mn-cs"/>
              </a:defRPr>
            </a:lvl1pPr>
            <a:lvl2pPr marL="586705" indent="-336149">
              <a:defRPr lang="en-US" sz="2353" b="0" kern="1200" spc="0" baseline="0" dirty="0">
                <a:gradFill>
                  <a:gsLst>
                    <a:gs pos="1250">
                      <a:schemeClr val="tx1"/>
                    </a:gs>
                    <a:gs pos="100000">
                      <a:schemeClr val="tx1"/>
                    </a:gs>
                  </a:gsLst>
                  <a:lin ang="5400000" scaled="0"/>
                </a:gradFill>
                <a:latin typeface="+mn-lt"/>
                <a:ea typeface="+mn-ea"/>
                <a:cs typeface="+mn-cs"/>
              </a:defRPr>
            </a:lvl2pPr>
            <a:lvl3pPr marL="778122" indent="-336149">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64" indent="-336149">
              <a:defRPr lang="en-US" sz="2157" b="0" kern="1200" spc="0" baseline="0" dirty="0">
                <a:gradFill>
                  <a:gsLst>
                    <a:gs pos="1250">
                      <a:schemeClr val="tx1"/>
                    </a:gs>
                    <a:gs pos="100000">
                      <a:schemeClr val="tx1"/>
                    </a:gs>
                  </a:gsLst>
                  <a:lin ang="5400000" scaled="0"/>
                </a:gradFill>
                <a:latin typeface="+mn-lt"/>
                <a:ea typeface="+mn-ea"/>
                <a:cs typeface="+mn-cs"/>
              </a:defRPr>
            </a:lvl4pPr>
            <a:lvl5pPr marL="1173409" indent="-336149">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11" marR="0" lvl="0"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11" marR="0" lvl="1"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11" marR="0" lvl="2"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11" marR="0" lvl="3"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11" marR="0" lvl="4" indent="-227211" algn="l" defTabSz="914378"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95686126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378497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82605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90097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1797737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024968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4" tIns="146302" rIns="182878" bIns="146302" numCol="1" spcCol="0" rtlCol="0" fromWordArt="0" anchor="ctr" anchorCtr="0" forceAA="0" compatLnSpc="1">
            <a:prstTxWarp prst="textNoShape">
              <a:avLst/>
            </a:prstTxWarp>
            <a:noAutofit/>
          </a:bodyPr>
          <a:lstStyle/>
          <a:p>
            <a:pPr algn="l" defTabSz="932483" fontAlgn="base">
              <a:lnSpc>
                <a:spcPct val="90000"/>
              </a:lnSpc>
              <a:spcBef>
                <a:spcPct val="0"/>
              </a:spcBef>
              <a:spcAft>
                <a:spcPct val="0"/>
              </a:spcAft>
            </a:pPr>
            <a:endParaRPr lang="en-US" sz="4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4736"/>
            <a:ext cx="12192000" cy="899665"/>
          </a:xfrm>
        </p:spPr>
        <p:txBody>
          <a:bodyPr lIns="365760"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316410911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DA33-DF62-48FF-9CBB-7B7839A461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E6DDDF-39AA-4981-98D9-7D2F5213B51C}"/>
              </a:ext>
            </a:extLst>
          </p:cNvPr>
          <p:cNvSpPr>
            <a:spLocks noGrp="1"/>
          </p:cNvSpPr>
          <p:nvPr>
            <p:ph type="dt" sz="half" idx="10"/>
          </p:nvPr>
        </p:nvSpPr>
        <p:spPr/>
        <p:txBody>
          <a:bodyPr/>
          <a:lstStyle/>
          <a:p>
            <a:fld id="{D7AAFB16-FC4F-46C8-9E22-8E539F1A7D46}" type="datetimeFigureOut">
              <a:rPr lang="en-US" smtClean="0"/>
              <a:t>7/15/2020</a:t>
            </a:fld>
            <a:endParaRPr lang="en-US"/>
          </a:p>
        </p:txBody>
      </p:sp>
      <p:sp>
        <p:nvSpPr>
          <p:cNvPr id="4" name="Footer Placeholder 3">
            <a:extLst>
              <a:ext uri="{FF2B5EF4-FFF2-40B4-BE49-F238E27FC236}">
                <a16:creationId xmlns:a16="http://schemas.microsoft.com/office/drawing/2014/main" id="{17B2BF0F-F141-49F9-9132-D4EA33EE71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D8F9D7-0D1A-4338-91C4-7A5F5319802A}"/>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408382600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4" tIns="146302" rIns="182878" bIns="146302" numCol="1" spcCol="0" rtlCol="0" fromWordArt="0" anchor="ctr" anchorCtr="0" forceAA="0" compatLnSpc="1">
            <a:prstTxWarp prst="textNoShape">
              <a:avLst/>
            </a:prstTxWarp>
            <a:noAutofit/>
          </a:bodyPr>
          <a:lstStyle/>
          <a:p>
            <a:pPr algn="l" defTabSz="932483" fontAlgn="base">
              <a:lnSpc>
                <a:spcPct val="90000"/>
              </a:lnSpc>
              <a:spcBef>
                <a:spcPct val="0"/>
              </a:spcBef>
              <a:spcAft>
                <a:spcPct val="0"/>
              </a:spcAft>
            </a:pPr>
            <a:endParaRPr lang="en-US" sz="4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4736"/>
            <a:ext cx="12192000" cy="899665"/>
          </a:xfrm>
        </p:spPr>
        <p:txBody>
          <a:bodyPr lIns="365760"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114352525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4" tIns="146302" rIns="182878" bIns="146302" numCol="1" spcCol="0" rtlCol="0" fromWordArt="0" anchor="ctr" anchorCtr="0" forceAA="0" compatLnSpc="1">
            <a:prstTxWarp prst="textNoShape">
              <a:avLst/>
            </a:prstTxWarp>
            <a:noAutofit/>
          </a:bodyPr>
          <a:lstStyle/>
          <a:p>
            <a:pPr algn="ctr" defTabSz="93248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1176037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153504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4D0E07-D18D-4895-AF73-40F91FAC15A8}"/>
              </a:ext>
            </a:extLst>
          </p:cNvPr>
          <p:cNvGrpSpPr>
            <a:grpSpLocks noChangeAspect="1"/>
          </p:cNvGrpSpPr>
          <p:nvPr userDrawn="1"/>
        </p:nvGrpSpPr>
        <p:grpSpPr bwMode="black">
          <a:xfrm>
            <a:off x="437256" y="6332647"/>
            <a:ext cx="1405541" cy="301752"/>
            <a:chOff x="457200" y="1643393"/>
            <a:chExt cx="4492753" cy="964540"/>
          </a:xfrm>
        </p:grpSpPr>
        <p:pic>
          <p:nvPicPr>
            <p:cNvPr id="3" name="Picture 2">
              <a:extLst>
                <a:ext uri="{FF2B5EF4-FFF2-40B4-BE49-F238E27FC236}">
                  <a16:creationId xmlns:a16="http://schemas.microsoft.com/office/drawing/2014/main" id="{6D0B1254-D563-4ADD-897C-DBA15B3B3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4" name="Freeform 12">
              <a:extLst>
                <a:ext uri="{FF2B5EF4-FFF2-40B4-BE49-F238E27FC236}">
                  <a16:creationId xmlns:a16="http://schemas.microsoft.com/office/drawing/2014/main" id="{4DC3BAF1-5A2B-412D-8E5A-9928ECEB2DD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4184229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28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1" tIns="45721" rIns="45721" bIns="45721" numCol="1" spcCol="0" rtlCol="0" fromWordArt="0" anchor="ctr" anchorCtr="0" forceAA="0" compatLnSpc="1">
            <a:prstTxWarp prst="textNoShape">
              <a:avLst/>
            </a:prstTxWarp>
            <a:noAutofit/>
          </a:bodyPr>
          <a:lstStyle/>
          <a:p>
            <a:pPr algn="ctr" defTabSz="914113"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3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2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0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544940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2" tIns="179282" rIns="179282" bIns="179282" numCol="1" anchor="t" anchorCtr="0" compatLnSpc="1">
            <a:prstTxWarp prst="textNoShape">
              <a:avLst/>
            </a:prstTxWarp>
            <a:spAutoFit/>
          </a:bodyPr>
          <a:lstStyle/>
          <a:p>
            <a:pPr defTabSz="913935"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647996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46878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1920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03" tIns="146282" rIns="182851" bIns="146282" numCol="1" spcCol="0" rtlCol="0" fromWordArt="0" anchor="ctr" anchorCtr="0" forceAA="0" compatLnSpc="1">
            <a:prstTxWarp prst="textNoShape">
              <a:avLst/>
            </a:prstTxWarp>
            <a:noAutofit/>
          </a:bodyPr>
          <a:lstStyle/>
          <a:p>
            <a:pPr algn="l" defTabSz="932305" fontAlgn="base">
              <a:lnSpc>
                <a:spcPct val="90000"/>
              </a:lnSpc>
              <a:spcBef>
                <a:spcPct val="0"/>
              </a:spcBef>
              <a:spcAft>
                <a:spcPct val="0"/>
              </a:spcAft>
            </a:pPr>
            <a:endParaRPr lang="en-US" sz="400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87570"/>
            <a:ext cx="12192000" cy="553998"/>
          </a:xfrm>
        </p:spPr>
        <p:txBody>
          <a:bodyPr lIns="365760" anchor="ctr" anchorCtr="0"/>
          <a:lstStyle>
            <a:lvl1pPr>
              <a:defRPr sz="4000">
                <a:solidFill>
                  <a:schemeClr val="bg1"/>
                </a:solidFill>
              </a:defRPr>
            </a:lvl1pPr>
          </a:lstStyle>
          <a:p>
            <a:r>
              <a:rPr lang="en-US"/>
              <a:t>Click to edit Master title style</a:t>
            </a:r>
          </a:p>
        </p:txBody>
      </p:sp>
    </p:spTree>
    <p:extLst>
      <p:ext uri="{BB962C8B-B14F-4D97-AF65-F5344CB8AC3E}">
        <p14:creationId xmlns:p14="http://schemas.microsoft.com/office/powerpoint/2010/main" val="242644375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63143"/>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537328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767D2B-FC0E-4205-AC8D-F4581606B3EA}"/>
              </a:ext>
            </a:extLst>
          </p:cNvPr>
          <p:cNvSpPr>
            <a:spLocks noGrp="1"/>
          </p:cNvSpPr>
          <p:nvPr>
            <p:ph type="dt" sz="half" idx="10"/>
          </p:nvPr>
        </p:nvSpPr>
        <p:spPr/>
        <p:txBody>
          <a:bodyPr/>
          <a:lstStyle/>
          <a:p>
            <a:fld id="{D7AAFB16-FC4F-46C8-9E22-8E539F1A7D46}" type="datetimeFigureOut">
              <a:rPr lang="en-US" smtClean="0"/>
              <a:t>7/15/2020</a:t>
            </a:fld>
            <a:endParaRPr lang="en-US"/>
          </a:p>
        </p:txBody>
      </p:sp>
      <p:sp>
        <p:nvSpPr>
          <p:cNvPr id="3" name="Footer Placeholder 2">
            <a:extLst>
              <a:ext uri="{FF2B5EF4-FFF2-40B4-BE49-F238E27FC236}">
                <a16:creationId xmlns:a16="http://schemas.microsoft.com/office/drawing/2014/main" id="{B07F83E6-0301-4150-BBB6-5CAA757E4D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9C855F-962E-4264-A696-DBF19F456DE0}"/>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332394432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3"/>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073232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rgbClr val="737373"/>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1184322"/>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214"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50020"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49"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4216554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589950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307804"/>
          </a:xfrm>
        </p:spPr>
        <p:txBody>
          <a:bodyPr lIns="0" tIns="0" rIns="0" bIns="0"/>
          <a:lstStyle>
            <a:lvl1pPr marL="0" indent="0" algn="r">
              <a:buNone/>
              <a:defRPr sz="2000">
                <a:latin typeface="+mn-lt"/>
              </a:defRPr>
            </a:lvl1pPr>
            <a:lvl2pPr marL="342904" indent="0">
              <a:buNone/>
              <a:defRPr sz="2000"/>
            </a:lvl2pPr>
            <a:lvl3pPr marL="571507" indent="0">
              <a:buNone/>
              <a:defRPr sz="2000"/>
            </a:lvl3pPr>
            <a:lvl4pPr marL="800110" indent="0">
              <a:buNone/>
              <a:defRPr sz="2000"/>
            </a:lvl4pPr>
            <a:lvl5pPr marL="102871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p:nvPicPr>
        <p:blipFill>
          <a:blip r:embed="rId2"/>
          <a:stretch>
            <a:fillRect/>
          </a:stretch>
        </p:blipFill>
        <p:spPr bwMode="black">
          <a:xfrm>
            <a:off x="584201" y="585789"/>
            <a:ext cx="1366245" cy="292608"/>
          </a:xfrm>
          <a:prstGeom prst="rect">
            <a:avLst/>
          </a:prstGeom>
        </p:spPr>
      </p:pic>
      <p:pic>
        <p:nvPicPr>
          <p:cNvPr id="6" name="MS logo white - EMF" descr="Microsoft logo white text version">
            <a:extLst>
              <a:ext uri="{FF2B5EF4-FFF2-40B4-BE49-F238E27FC236}">
                <a16:creationId xmlns:a16="http://schemas.microsoft.com/office/drawing/2014/main" id="{0AD30C73-8361-43C6-8E23-C8B79EBA1316}"/>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922261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2025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5" name="TextBox 7">
            <a:extLst>
              <a:ext uri="{FF2B5EF4-FFF2-40B4-BE49-F238E27FC236}">
                <a16:creationId xmlns:a16="http://schemas.microsoft.com/office/drawing/2014/main" id="{4F9C77CE-6642-4EB3-964C-4757236312BC}"/>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1658938"/>
            <a:ext cx="5510783" cy="1782026"/>
          </a:xfrm>
        </p:spPr>
        <p:txBody>
          <a:bodyPr/>
          <a:lstStyle>
            <a:lvl1pPr>
              <a:spcBef>
                <a:spcPts val="1200"/>
              </a:spcBef>
              <a:defRPr sz="2400">
                <a:latin typeface="+mj-lt"/>
                <a:cs typeface="Segoe UI Semibold" panose="020B0702040204020203" pitchFamily="34" charset="0"/>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832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5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5384800" cy="492443"/>
          </a:xfrm>
        </p:spPr>
        <p:txBody>
          <a:bodyP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1210235" y="2370139"/>
            <a:ext cx="4488602" cy="1400383"/>
          </a:xfrm>
        </p:spPr>
        <p:txBody>
          <a:bodyPr/>
          <a:lstStyle>
            <a:lvl1pPr algn="l">
              <a:defRPr sz="2000" b="1">
                <a:solidFill>
                  <a:schemeClr val="accent1"/>
                </a:solidFill>
                <a:latin typeface="+mj-lt"/>
                <a:cs typeface="Segoe UI" panose="020B0502040204020203" pitchFamily="34" charset="0"/>
              </a:defRPr>
            </a:lvl1pPr>
            <a:lvl2pPr algn="l">
              <a:spcBef>
                <a:spcPts val="0"/>
              </a:spcBef>
              <a:defRPr sz="1800"/>
            </a:lvl2pPr>
            <a:lvl3pPr algn="l">
              <a:spcBef>
                <a:spcPts val="0"/>
              </a:spcBef>
              <a:defRPr sz="1400"/>
            </a:lvl3pPr>
            <a:lvl4pPr algn="l">
              <a:spcBef>
                <a:spcPts val="0"/>
              </a:spcBef>
              <a:defRPr sz="1200"/>
            </a:lvl4pPr>
            <a:lvl5pPr algn="l">
              <a:spcBef>
                <a:spcPts val="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852FC170-151D-4292-9828-D3E2B7751E80}"/>
              </a:ext>
            </a:extLst>
          </p:cNvPr>
          <p:cNvSpPr/>
          <p:nvPr/>
        </p:nvSpPr>
        <p:spPr bwMode="auto">
          <a:xfrm>
            <a:off x="6092673" y="0"/>
            <a:ext cx="60993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582613" y="1625828"/>
            <a:ext cx="4331132" cy="369332"/>
          </a:xfrm>
        </p:spPr>
        <p:txBody>
          <a:bodyPr/>
          <a:lstStyle>
            <a:lvl1pPr>
              <a:defRPr sz="2400" b="1">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3026831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6_Title &amp; Non-bulleted tex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8440FA8-D3C1-4006-A13E-AE59443E7B16}"/>
              </a:ext>
            </a:extLst>
          </p:cNvPr>
          <p:cNvSpPr>
            <a:spLocks noGrp="1"/>
          </p:cNvSpPr>
          <p:nvPr>
            <p:ph type="pic" sz="quarter" idx="15"/>
          </p:nvPr>
        </p:nvSpPr>
        <p:spPr>
          <a:xfrm>
            <a:off x="4486275" y="0"/>
            <a:ext cx="4062302" cy="430901"/>
          </a:xfrm>
        </p:spPr>
        <p:txBody>
          <a:bodyPr/>
          <a:lstStyle/>
          <a:p>
            <a:r>
              <a:rPr lang="en-US"/>
              <a:t>Click icon to add picture</a:t>
            </a:r>
          </a:p>
        </p:txBody>
      </p:sp>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1891" y="457200"/>
            <a:ext cx="3245108" cy="985025"/>
          </a:xfrm>
        </p:spPr>
        <p:txBody>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92114FC3-9D88-434A-AA3D-E2518B99EBE3}"/>
              </a:ext>
            </a:extLst>
          </p:cNvPr>
          <p:cNvSpPr>
            <a:spLocks noGrp="1"/>
          </p:cNvSpPr>
          <p:nvPr>
            <p:ph type="body" sz="quarter" idx="10"/>
          </p:nvPr>
        </p:nvSpPr>
        <p:spPr>
          <a:xfrm>
            <a:off x="581891" y="2190308"/>
            <a:ext cx="3243146" cy="1757404"/>
          </a:xfrm>
        </p:spPr>
        <p:txBody>
          <a:bodyPr/>
          <a:lstStyle>
            <a:lvl1pPr>
              <a:defRPr sz="2000">
                <a:solidFill>
                  <a:schemeClr val="accent1"/>
                </a:solidFill>
              </a:defRPr>
            </a:lvl1pPr>
            <a:lvl2pPr>
              <a:defRPr sz="20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EF61083E-5ADF-4A90-9A95-29AAC761B14E}"/>
              </a:ext>
            </a:extLst>
          </p:cNvPr>
          <p:cNvSpPr>
            <a:spLocks noGrp="1"/>
          </p:cNvSpPr>
          <p:nvPr>
            <p:ph type="body" sz="quarter" idx="11"/>
          </p:nvPr>
        </p:nvSpPr>
        <p:spPr>
          <a:xfrm>
            <a:off x="584201" y="981542"/>
            <a:ext cx="3243146" cy="307804"/>
          </a:xfrm>
        </p:spPr>
        <p:txBody>
          <a:bodyPr/>
          <a:lstStyle>
            <a:lvl1pPr algn="l">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
        <p:nvSpPr>
          <p:cNvPr id="9" name="Text Placeholder 6">
            <a:extLst>
              <a:ext uri="{FF2B5EF4-FFF2-40B4-BE49-F238E27FC236}">
                <a16:creationId xmlns:a16="http://schemas.microsoft.com/office/drawing/2014/main" id="{13C435B7-8EB7-428B-9CD1-CFDABEA9FA8B}"/>
              </a:ext>
            </a:extLst>
          </p:cNvPr>
          <p:cNvSpPr>
            <a:spLocks noGrp="1"/>
          </p:cNvSpPr>
          <p:nvPr>
            <p:ph type="body" sz="quarter" idx="12"/>
          </p:nvPr>
        </p:nvSpPr>
        <p:spPr>
          <a:xfrm>
            <a:off x="7386674" y="1198938"/>
            <a:ext cx="4221126" cy="1609671"/>
          </a:xfrm>
        </p:spPr>
        <p:txBody>
          <a:bodyPr/>
          <a:lstStyle>
            <a:lvl1pPr>
              <a:defRPr sz="2000" b="1">
                <a:solidFill>
                  <a:schemeClr val="accent1"/>
                </a:solidFill>
                <a:latin typeface="+mn-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9617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7_Title &amp; Non-bulleted tex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308C8BD-F422-4598-8FE6-88F121F99CEA}"/>
              </a:ext>
            </a:extLst>
          </p:cNvPr>
          <p:cNvSpPr>
            <a:spLocks noGrp="1"/>
          </p:cNvSpPr>
          <p:nvPr>
            <p:ph type="body" sz="quarter" idx="12"/>
          </p:nvPr>
        </p:nvSpPr>
        <p:spPr>
          <a:xfrm>
            <a:off x="1" y="3429001"/>
            <a:ext cx="12191999" cy="677108"/>
          </a:xfrm>
        </p:spPr>
        <p:txBody>
          <a:bodyPr vert="horz" wrap="square" lIns="0" tIns="182880" rIns="0" bIns="0" rtlCol="0" anchor="t">
            <a:spAutoFit/>
          </a:bodyPr>
          <a:lstStyle>
            <a:lvl1pPr algn="ctr">
              <a:defRPr lang="en-US" sz="3200" b="0" cap="none" spc="-50" dirty="0" smtClean="0">
                <a:ln w="3175">
                  <a:noFill/>
                </a:ln>
                <a:solidFill>
                  <a:schemeClr val="bg1"/>
                </a:solidFill>
                <a:effectLst/>
                <a:cs typeface="Segoe UI" pitchFamily="34" charset="0"/>
              </a:defRPr>
            </a:lvl1pPr>
          </a:lstStyle>
          <a:p>
            <a:pPr lvl="0">
              <a:spcBef>
                <a:spcPct val="0"/>
              </a:spcBef>
            </a:pPr>
            <a:r>
              <a:rPr lang="en-US"/>
              <a:t>Edit Master text styles</a:t>
            </a:r>
          </a:p>
        </p:txBody>
      </p:sp>
      <p:sp>
        <p:nvSpPr>
          <p:cNvPr id="4" name="Title 3">
            <a:extLst>
              <a:ext uri="{FF2B5EF4-FFF2-40B4-BE49-F238E27FC236}">
                <a16:creationId xmlns:a16="http://schemas.microsoft.com/office/drawing/2014/main" id="{D797DED7-E8E1-4416-B845-87350D561DB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7914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3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1658938"/>
            <a:ext cx="5510783" cy="1708160"/>
          </a:xfrm>
        </p:spPr>
        <p:txBody>
          <a:bodyPr/>
          <a:lstStyle>
            <a:lvl1pPr>
              <a:defRPr sz="2000" b="1">
                <a:solidFill>
                  <a:schemeClr val="accent1"/>
                </a:solidFill>
                <a:latin typeface="+mj-lt"/>
                <a:cs typeface="Segoe UI" panose="020B0502040204020203" pitchFamily="34" charset="0"/>
              </a:defRPr>
            </a:lvl1pPr>
            <a:lvl2pPr>
              <a:spcBef>
                <a:spcPts val="600"/>
              </a:spcBef>
              <a:defRPr sz="1800"/>
            </a:lvl2pPr>
            <a:lvl3pPr>
              <a:spcBef>
                <a:spcPts val="600"/>
              </a:spcBef>
              <a:defRPr sz="1400"/>
            </a:lvl3pPr>
            <a:lvl4pPr>
              <a:spcBef>
                <a:spcPts val="600"/>
              </a:spcBef>
              <a:defRPr sz="1200"/>
            </a:lvl4pPr>
            <a:lvl5pPr>
              <a:spcBef>
                <a:spcPts val="6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1370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AF90C-C6C1-4C5E-B364-BCF3E2F4C0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0E4C5F-3C97-4191-826A-A5C9298FCC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13F3884-2CB7-4092-8FDF-514ABCC87E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84A5FD-D8BD-4DCE-B26C-650C8358B809}"/>
              </a:ext>
            </a:extLst>
          </p:cNvPr>
          <p:cNvSpPr>
            <a:spLocks noGrp="1"/>
          </p:cNvSpPr>
          <p:nvPr>
            <p:ph type="dt" sz="half" idx="10"/>
          </p:nvPr>
        </p:nvSpPr>
        <p:spPr/>
        <p:txBody>
          <a:bodyPr/>
          <a:lstStyle/>
          <a:p>
            <a:fld id="{D7AAFB16-FC4F-46C8-9E22-8E539F1A7D46}" type="datetimeFigureOut">
              <a:rPr lang="en-US" smtClean="0"/>
              <a:t>7/15/2020</a:t>
            </a:fld>
            <a:endParaRPr lang="en-US"/>
          </a:p>
        </p:txBody>
      </p:sp>
      <p:sp>
        <p:nvSpPr>
          <p:cNvPr id="6" name="Footer Placeholder 5">
            <a:extLst>
              <a:ext uri="{FF2B5EF4-FFF2-40B4-BE49-F238E27FC236}">
                <a16:creationId xmlns:a16="http://schemas.microsoft.com/office/drawing/2014/main" id="{6C814BF2-A4F1-47F2-82AA-B10872A7BA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905405-F245-47BE-9240-DF8102987AA9}"/>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19275757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18390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985025"/>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639056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8390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009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165893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1" y="401563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524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69FD7-5516-467C-853E-6DCFE6C96288}"/>
              </a:ext>
            </a:extLst>
          </p:cNvPr>
          <p:cNvSpPr>
            <a:spLocks noGrp="1"/>
          </p:cNvSpPr>
          <p:nvPr>
            <p:ph type="title"/>
          </p:nvPr>
        </p:nvSpPr>
        <p:spPr>
          <a:xfrm>
            <a:off x="585218" y="2936558"/>
            <a:ext cx="3649900" cy="984885"/>
          </a:xfrm>
        </p:spPr>
        <p:txBody>
          <a:bodyPr anchor="ctr"/>
          <a:lstStyle>
            <a:lvl1pPr algn="l">
              <a:defRPr/>
            </a:lvl1pPr>
          </a:lstStyle>
          <a:p>
            <a:r>
              <a:rPr lang="en-US"/>
              <a:t>Click to edit Master title style</a:t>
            </a:r>
          </a:p>
        </p:txBody>
      </p:sp>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973139"/>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1" y="2893070"/>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1"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134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4_Title &amp; Non-bulleted tex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F1972A9-8B79-4057-BDFD-9B5AAF5EB153}"/>
              </a:ext>
            </a:extLst>
          </p:cNvPr>
          <p:cNvSpPr>
            <a:spLocks noGrp="1"/>
          </p:cNvSpPr>
          <p:nvPr>
            <p:ph sz="quarter" idx="11"/>
          </p:nvPr>
        </p:nvSpPr>
        <p:spPr>
          <a:xfrm>
            <a:off x="6096001" y="600998"/>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3C860714-8AEB-4A49-AB42-C6E9A0939895}"/>
              </a:ext>
            </a:extLst>
          </p:cNvPr>
          <p:cNvSpPr>
            <a:spLocks noGrp="1"/>
          </p:cNvSpPr>
          <p:nvPr>
            <p:ph sz="quarter" idx="12"/>
          </p:nvPr>
        </p:nvSpPr>
        <p:spPr>
          <a:xfrm>
            <a:off x="6096001" y="2893070"/>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5">
            <a:extLst>
              <a:ext uri="{FF2B5EF4-FFF2-40B4-BE49-F238E27FC236}">
                <a16:creationId xmlns:a16="http://schemas.microsoft.com/office/drawing/2014/main" id="{87EA14B3-BB3C-4DCD-85F0-EC3046036DC8}"/>
              </a:ext>
            </a:extLst>
          </p:cNvPr>
          <p:cNvSpPr>
            <a:spLocks noGrp="1"/>
          </p:cNvSpPr>
          <p:nvPr>
            <p:ph sz="quarter" idx="13"/>
          </p:nvPr>
        </p:nvSpPr>
        <p:spPr>
          <a:xfrm>
            <a:off x="6096001" y="4813001"/>
            <a:ext cx="5510783" cy="1572738"/>
          </a:xfrm>
        </p:spPr>
        <p:txBody>
          <a:bodyPr/>
          <a:lstStyle>
            <a:lvl1pPr>
              <a:defRPr sz="2000" b="1">
                <a:solidFill>
                  <a:schemeClr val="accent1"/>
                </a:solidFill>
                <a:latin typeface="+mj-lt"/>
                <a:cs typeface="Segoe UI" panose="020B0502040204020203" pitchFamily="34" charset="0"/>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CCCF7950-0865-4B1B-8E24-C2AC526D0891}"/>
              </a:ext>
            </a:extLst>
          </p:cNvPr>
          <p:cNvCxnSpPr/>
          <p:nvPr/>
        </p:nvCxnSpPr>
        <p:spPr>
          <a:xfrm>
            <a:off x="6143925" y="4527065"/>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65D22C-C539-42D4-9921-9AE399997146}"/>
              </a:ext>
            </a:extLst>
          </p:cNvPr>
          <p:cNvCxnSpPr/>
          <p:nvPr/>
        </p:nvCxnSpPr>
        <p:spPr>
          <a:xfrm>
            <a:off x="6143925" y="2607134"/>
            <a:ext cx="5387873" cy="0"/>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360ED93-0873-4177-A2E4-BB2E79B3AED0}"/>
              </a:ext>
            </a:extLst>
          </p:cNvPr>
          <p:cNvSpPr/>
          <p:nvPr/>
        </p:nvSpPr>
        <p:spPr bwMode="auto">
          <a:xfrm>
            <a:off x="0" y="1"/>
            <a:ext cx="5656521" cy="685799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l" defTabSz="93248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6560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216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0"/>
            <a:ext cx="4999618" cy="1777546"/>
          </a:xfrm>
        </p:spPr>
        <p:txBody>
          <a:bodyPr/>
          <a:lstStyle>
            <a:lvl1pPr>
              <a:defRPr sz="2400">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9818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7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430901"/>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6"/>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4628563"/>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8" name="Text Placeholder 6">
            <a:extLst>
              <a:ext uri="{FF2B5EF4-FFF2-40B4-BE49-F238E27FC236}">
                <a16:creationId xmlns:a16="http://schemas.microsoft.com/office/drawing/2014/main" id="{92327D26-B10D-4460-BD32-A224B42971BD}"/>
              </a:ext>
            </a:extLst>
          </p:cNvPr>
          <p:cNvSpPr>
            <a:spLocks noGrp="1"/>
          </p:cNvSpPr>
          <p:nvPr>
            <p:ph type="body" sz="quarter" idx="12"/>
          </p:nvPr>
        </p:nvSpPr>
        <p:spPr>
          <a:xfrm>
            <a:off x="3512041" y="4628563"/>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9" name="Text Placeholder 6">
            <a:extLst>
              <a:ext uri="{FF2B5EF4-FFF2-40B4-BE49-F238E27FC236}">
                <a16:creationId xmlns:a16="http://schemas.microsoft.com/office/drawing/2014/main" id="{6D06F671-6035-436B-BDD4-81D21193FFF8}"/>
              </a:ext>
            </a:extLst>
          </p:cNvPr>
          <p:cNvSpPr>
            <a:spLocks noGrp="1"/>
          </p:cNvSpPr>
          <p:nvPr>
            <p:ph type="body" sz="quarter" idx="13"/>
          </p:nvPr>
        </p:nvSpPr>
        <p:spPr>
          <a:xfrm>
            <a:off x="6359269" y="4628563"/>
            <a:ext cx="2468880" cy="911019"/>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a:p>
            <a:pPr lvl="1"/>
            <a:r>
              <a:rPr lang="en-US"/>
              <a:t>Second level</a:t>
            </a:r>
          </a:p>
        </p:txBody>
      </p:sp>
      <p:sp>
        <p:nvSpPr>
          <p:cNvPr id="10" name="Text Placeholder 6">
            <a:extLst>
              <a:ext uri="{FF2B5EF4-FFF2-40B4-BE49-F238E27FC236}">
                <a16:creationId xmlns:a16="http://schemas.microsoft.com/office/drawing/2014/main" id="{9C5632B2-7C67-4DE6-90C5-270E6D8B438C}"/>
              </a:ext>
            </a:extLst>
          </p:cNvPr>
          <p:cNvSpPr>
            <a:spLocks noGrp="1"/>
          </p:cNvSpPr>
          <p:nvPr>
            <p:ph type="body" sz="quarter" idx="14"/>
          </p:nvPr>
        </p:nvSpPr>
        <p:spPr>
          <a:xfrm>
            <a:off x="9206497" y="4628563"/>
            <a:ext cx="2468880" cy="615553"/>
          </a:xfrm>
        </p:spPr>
        <p:txBody>
          <a:bodyPr/>
          <a:lstStyle>
            <a:lvl1pPr algn="ctr">
              <a:defRPr sz="2000">
                <a:solidFill>
                  <a:schemeClr val="accent1"/>
                </a:solidFill>
              </a:defRPr>
            </a:lvl1pPr>
            <a:lvl2pPr algn="ctr">
              <a:defRPr sz="1600"/>
            </a:lvl2pPr>
            <a:lvl3pPr algn="ctr">
              <a:defRPr sz="1200"/>
            </a:lvl3pPr>
            <a:lvl4pPr algn="ctr">
              <a:defRPr sz="1100"/>
            </a:lvl4pPr>
            <a:lvl5pPr algn="ctr">
              <a:defRPr sz="1100"/>
            </a:lvl5pPr>
          </a:lstStyle>
          <a:p>
            <a:pPr lvl="0"/>
            <a:r>
              <a:rPr lang="en-US"/>
              <a:t>Edit Master text styles</a:t>
            </a:r>
          </a:p>
        </p:txBody>
      </p:sp>
    </p:spTree>
    <p:extLst>
      <p:ext uri="{BB962C8B-B14F-4D97-AF65-F5344CB8AC3E}">
        <p14:creationId xmlns:p14="http://schemas.microsoft.com/office/powerpoint/2010/main" val="2006275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4_Blank">
    <p:bg>
      <p:bgPr>
        <a:solidFill>
          <a:schemeClr val="bg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5CDA3AC-C21A-4640-856C-26C16F278717}"/>
              </a:ext>
            </a:extLst>
          </p:cNvPr>
          <p:cNvSpPr>
            <a:spLocks noGrp="1"/>
          </p:cNvSpPr>
          <p:nvPr>
            <p:ph type="pic" sz="quarter" idx="10"/>
          </p:nvPr>
        </p:nvSpPr>
        <p:spPr>
          <a:xfrm>
            <a:off x="0" y="-1"/>
            <a:ext cx="12192000" cy="430901"/>
          </a:xfrm>
        </p:spPr>
        <p:txBody>
          <a:bodyPr/>
          <a:lstStyle/>
          <a:p>
            <a:r>
              <a:rPr lang="en-US"/>
              <a:t>Click icon to add picture</a:t>
            </a:r>
          </a:p>
        </p:txBody>
      </p:sp>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6"/>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9"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6"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2363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8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A60A9-CA27-4027-BDED-817D9A7408A4}"/>
              </a:ext>
            </a:extLst>
          </p:cNvPr>
          <p:cNvSpPr>
            <a:spLocks noGrp="1"/>
          </p:cNvSpPr>
          <p:nvPr>
            <p:ph type="title"/>
          </p:nvPr>
        </p:nvSpPr>
        <p:spPr>
          <a:xfrm>
            <a:off x="289564" y="5776596"/>
            <a:ext cx="11570194" cy="492443"/>
          </a:xfrm>
        </p:spPr>
        <p:txBody>
          <a:bodyPr/>
          <a:lstStyle/>
          <a:p>
            <a:r>
              <a:rPr lang="en-US"/>
              <a:t>Click to edit Master title style</a:t>
            </a:r>
          </a:p>
        </p:txBody>
      </p:sp>
      <p:sp>
        <p:nvSpPr>
          <p:cNvPr id="7" name="Text Placeholder 6">
            <a:extLst>
              <a:ext uri="{FF2B5EF4-FFF2-40B4-BE49-F238E27FC236}">
                <a16:creationId xmlns:a16="http://schemas.microsoft.com/office/drawing/2014/main" id="{3BAEFC68-C533-4B84-9098-4ADCB0BAD518}"/>
              </a:ext>
            </a:extLst>
          </p:cNvPr>
          <p:cNvSpPr>
            <a:spLocks noGrp="1"/>
          </p:cNvSpPr>
          <p:nvPr>
            <p:ph type="body" sz="quarter" idx="11"/>
          </p:nvPr>
        </p:nvSpPr>
        <p:spPr>
          <a:xfrm>
            <a:off x="664814"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A918AA87-FAF0-4933-A4DD-48590C19C6C4}"/>
              </a:ext>
            </a:extLst>
          </p:cNvPr>
          <p:cNvSpPr>
            <a:spLocks noGrp="1"/>
          </p:cNvSpPr>
          <p:nvPr>
            <p:ph type="body" sz="quarter" idx="15"/>
          </p:nvPr>
        </p:nvSpPr>
        <p:spPr>
          <a:xfrm>
            <a:off x="3512041"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9C26B66B-76D3-441F-AB58-EBB0A8D13032}"/>
              </a:ext>
            </a:extLst>
          </p:cNvPr>
          <p:cNvSpPr>
            <a:spLocks noGrp="1"/>
          </p:cNvSpPr>
          <p:nvPr>
            <p:ph type="body" sz="quarter" idx="16"/>
          </p:nvPr>
        </p:nvSpPr>
        <p:spPr>
          <a:xfrm>
            <a:off x="6359269"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8F4F3D5F-7FCB-4773-B81E-1141F387B121}"/>
              </a:ext>
            </a:extLst>
          </p:cNvPr>
          <p:cNvSpPr>
            <a:spLocks noGrp="1"/>
          </p:cNvSpPr>
          <p:nvPr>
            <p:ph type="body" sz="quarter" idx="17"/>
          </p:nvPr>
        </p:nvSpPr>
        <p:spPr>
          <a:xfrm>
            <a:off x="9206496" y="3960713"/>
            <a:ext cx="2468880" cy="1554488"/>
          </a:xfrm>
        </p:spPr>
        <p:txBody>
          <a:bodyPr/>
          <a:lstStyle>
            <a:lvl1pPr algn="ctr">
              <a:defRPr sz="2000">
                <a:solidFill>
                  <a:schemeClr val="accent1"/>
                </a:solidFill>
              </a:defRPr>
            </a:lvl1pPr>
            <a:lvl2pPr algn="ctr">
              <a:spcBef>
                <a:spcPts val="1200"/>
              </a:spcBef>
              <a:spcAft>
                <a:spcPts val="0"/>
              </a:spcAft>
              <a:defRPr lang="en-US" sz="2000" b="1" kern="1200" dirty="0" smtClean="0">
                <a:gradFill>
                  <a:gsLst>
                    <a:gs pos="1250">
                      <a:srgbClr val="1A1A1A"/>
                    </a:gs>
                    <a:gs pos="100000">
                      <a:srgbClr val="1A1A1A"/>
                    </a:gs>
                  </a:gsLst>
                  <a:lin ang="5400000" scaled="0"/>
                </a:gradFill>
                <a:latin typeface="+mn-lt"/>
                <a:ea typeface="+mn-ea"/>
                <a:cs typeface="+mn-cs"/>
              </a:defRPr>
            </a:lvl2pPr>
            <a:lvl3pPr algn="ctr">
              <a:spcBef>
                <a:spcPts val="0"/>
              </a:spcBef>
              <a:spcAft>
                <a:spcPts val="0"/>
              </a:spcAft>
              <a:defRPr sz="1800"/>
            </a:lvl3pPr>
            <a:lvl4pPr algn="ctr">
              <a:defRPr sz="1100"/>
            </a:lvl4pPr>
            <a:lvl5pPr algn="ctr">
              <a:defRPr sz="1100"/>
            </a:lvl5pPr>
          </a:lstStyle>
          <a:p>
            <a:pPr lvl="0"/>
            <a:r>
              <a:rPr lang="en-US"/>
              <a:t>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50148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6_Blank">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A3568-A0A7-43DC-B506-698C39AE342C}"/>
              </a:ext>
            </a:extLst>
          </p:cNvPr>
          <p:cNvSpPr>
            <a:spLocks noGrp="1"/>
          </p:cNvSpPr>
          <p:nvPr>
            <p:ph type="body" sz="quarter" idx="10"/>
          </p:nvPr>
        </p:nvSpPr>
        <p:spPr>
          <a:xfrm>
            <a:off x="6340475" y="817564"/>
            <a:ext cx="5402263" cy="1843582"/>
          </a:xfrm>
        </p:spPr>
        <p:txBody>
          <a:bodyPr/>
          <a:lstStyle>
            <a:lvl1pPr>
              <a:defRPr>
                <a:solidFill>
                  <a:schemeClr val="accent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02B4E503-85B2-4810-B71A-3476ED964ED5}"/>
              </a:ext>
            </a:extLst>
          </p:cNvPr>
          <p:cNvSpPr>
            <a:spLocks noGrp="1"/>
          </p:cNvSpPr>
          <p:nvPr>
            <p:ph type="title"/>
          </p:nvPr>
        </p:nvSpPr>
        <p:spPr>
          <a:xfrm>
            <a:off x="585218" y="2936558"/>
            <a:ext cx="3649900" cy="984885"/>
          </a:xfrm>
        </p:spPr>
        <p:txBody>
          <a:bodyPr anchor="ctr"/>
          <a:lstStyle>
            <a:lvl1pPr algn="l">
              <a:defRPr/>
            </a:lvl1pPr>
          </a:lstStyle>
          <a:p>
            <a:r>
              <a:rPr lang="en-US"/>
              <a:t>Click to edit Master title style</a:t>
            </a:r>
          </a:p>
        </p:txBody>
      </p:sp>
    </p:spTree>
    <p:extLst>
      <p:ext uri="{BB962C8B-B14F-4D97-AF65-F5344CB8AC3E}">
        <p14:creationId xmlns:p14="http://schemas.microsoft.com/office/powerpoint/2010/main" val="911446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2F0B-586D-4FE5-A680-5472D1AA66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5B8EE9-AC81-48FF-8335-81EC6F2BE8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1125FA-BA68-4AA0-BEB4-D86EABB13F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79B752-941A-45F7-BC06-90710A63DB0F}"/>
              </a:ext>
            </a:extLst>
          </p:cNvPr>
          <p:cNvSpPr>
            <a:spLocks noGrp="1"/>
          </p:cNvSpPr>
          <p:nvPr>
            <p:ph type="dt" sz="half" idx="10"/>
          </p:nvPr>
        </p:nvSpPr>
        <p:spPr/>
        <p:txBody>
          <a:bodyPr/>
          <a:lstStyle/>
          <a:p>
            <a:fld id="{D7AAFB16-FC4F-46C8-9E22-8E539F1A7D46}" type="datetimeFigureOut">
              <a:rPr lang="en-US" smtClean="0"/>
              <a:t>7/15/2020</a:t>
            </a:fld>
            <a:endParaRPr lang="en-US"/>
          </a:p>
        </p:txBody>
      </p:sp>
      <p:sp>
        <p:nvSpPr>
          <p:cNvPr id="6" name="Footer Placeholder 5">
            <a:extLst>
              <a:ext uri="{FF2B5EF4-FFF2-40B4-BE49-F238E27FC236}">
                <a16:creationId xmlns:a16="http://schemas.microsoft.com/office/drawing/2014/main" id="{C233812A-4537-4934-806E-778D6E4E9F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996FD7-598F-4BC9-9681-88A691BE65C1}"/>
              </a:ext>
            </a:extLst>
          </p:cNvPr>
          <p:cNvSpPr>
            <a:spLocks noGrp="1"/>
          </p:cNvSpPr>
          <p:nvPr>
            <p:ph type="sldNum" sz="quarter" idx="12"/>
          </p:nvPr>
        </p:nvSpPr>
        <p:spPr/>
        <p:txBody>
          <a:bodyPr/>
          <a:lstStyle/>
          <a:p>
            <a:fld id="{5CE4B195-ED54-4851-8A7E-C5933F22006B}" type="slidenum">
              <a:rPr lang="en-US" smtClean="0"/>
              <a:t>‹#›</a:t>
            </a:fld>
            <a:endParaRPr lang="en-US"/>
          </a:p>
        </p:txBody>
      </p:sp>
    </p:spTree>
    <p:extLst>
      <p:ext uri="{BB962C8B-B14F-4D97-AF65-F5344CB8AC3E}">
        <p14:creationId xmlns:p14="http://schemas.microsoft.com/office/powerpoint/2010/main" val="25902968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5_Blan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B6277-6DB6-47BF-93FA-7E4DA530C18C}"/>
              </a:ext>
            </a:extLst>
          </p:cNvPr>
          <p:cNvSpPr>
            <a:spLocks noGrp="1"/>
          </p:cNvSpPr>
          <p:nvPr>
            <p:ph type="title"/>
          </p:nvPr>
        </p:nvSpPr>
        <p:spPr>
          <a:xfrm>
            <a:off x="584201" y="1449209"/>
            <a:ext cx="3316101" cy="985025"/>
          </a:xfrm>
        </p:spPr>
        <p:txBody>
          <a:bodyPr anchor="t"/>
          <a:lstStyle>
            <a:lvl1pPr algn="l">
              <a:defRPr/>
            </a:lvl1pPr>
          </a:lstStyle>
          <a:p>
            <a:r>
              <a:rPr lang="en-US"/>
              <a:t>Click to edit Master title style</a:t>
            </a:r>
          </a:p>
        </p:txBody>
      </p:sp>
    </p:spTree>
    <p:extLst>
      <p:ext uri="{BB962C8B-B14F-4D97-AF65-F5344CB8AC3E}">
        <p14:creationId xmlns:p14="http://schemas.microsoft.com/office/powerpoint/2010/main" val="3783818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Title and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6623408" y="457200"/>
            <a:ext cx="5236350" cy="492443"/>
          </a:xfrm>
        </p:spPr>
        <p:txBody>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6609770" y="2019301"/>
            <a:ext cx="4999618" cy="1609671"/>
          </a:xfrm>
        </p:spPr>
        <p:txBody>
          <a:bodyPr/>
          <a:lstStyle>
            <a:lvl1pPr>
              <a:defRPr sz="2000">
                <a:solidFill>
                  <a:schemeClr val="accent1"/>
                </a:solidFill>
                <a:latin typeface="+mj-lt"/>
              </a:defRPr>
            </a:lvl1pPr>
            <a:lvl2pPr>
              <a:defRPr sz="18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69533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839094"/>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839094"/>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91" indent="0">
              <a:buFont typeface="Wingdings" panose="05000000000000000000" pitchFamily="2" charset="2"/>
              <a:buNone/>
              <a:defRPr sz="2000" b="0"/>
            </a:lvl2pPr>
            <a:lvl3pPr marL="450855" indent="0">
              <a:buFont typeface="Wingdings" panose="05000000000000000000" pitchFamily="2" charset="2"/>
              <a:buNone/>
              <a:tabLst/>
              <a:defRPr sz="1600" b="0"/>
            </a:lvl3pPr>
            <a:lvl4pPr marL="652470" indent="0">
              <a:buFont typeface="Wingdings" panose="05000000000000000000" pitchFamily="2" charset="2"/>
              <a:buNone/>
              <a:defRPr sz="1400" b="0"/>
            </a:lvl4pPr>
            <a:lvl5pPr marL="85408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114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839094"/>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839094"/>
          </a:xfrm>
        </p:spPr>
        <p:txBody>
          <a:bodyPr wrap="square">
            <a:spAutoFit/>
          </a:bodyPr>
          <a:lstStyle>
            <a:lvl1pPr marL="231777" indent="-231777">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43" indent="-171452">
              <a:buFont typeface="Wingdings" panose="05000000000000000000" pitchFamily="2" charset="2"/>
              <a:buChar char=""/>
              <a:defRPr sz="2000" b="0"/>
            </a:lvl2pPr>
            <a:lvl3pPr marL="639770" indent="-188915">
              <a:buFont typeface="Wingdings" panose="05000000000000000000" pitchFamily="2" charset="2"/>
              <a:buChar char=""/>
              <a:tabLst/>
              <a:defRPr sz="1600" b="0"/>
            </a:lvl3pPr>
            <a:lvl4pPr marL="828685" indent="-176215">
              <a:buFont typeface="Wingdings" panose="05000000000000000000" pitchFamily="2" charset="2"/>
              <a:buChar char=""/>
              <a:defRPr sz="1400" b="0"/>
            </a:lvl4pPr>
            <a:lvl5pPr marL="1023950" indent="-169865">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731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929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128278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1011239"/>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2164574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2_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Text Placeholder 4">
            <a:extLst>
              <a:ext uri="{FF2B5EF4-FFF2-40B4-BE49-F238E27FC236}">
                <a16:creationId xmlns:a16="http://schemas.microsoft.com/office/drawing/2014/main" id="{995C8D41-03F8-4AE1-9268-78A3204074CD}"/>
              </a:ext>
            </a:extLst>
          </p:cNvPr>
          <p:cNvSpPr>
            <a:spLocks noGrp="1"/>
          </p:cNvSpPr>
          <p:nvPr>
            <p:ph type="body" sz="quarter" idx="10"/>
          </p:nvPr>
        </p:nvSpPr>
        <p:spPr>
          <a:xfrm>
            <a:off x="584200" y="209998"/>
            <a:ext cx="11025188" cy="307777"/>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Edit Master text styles</a:t>
            </a:r>
          </a:p>
        </p:txBody>
      </p:sp>
    </p:spTree>
    <p:extLst>
      <p:ext uri="{BB962C8B-B14F-4D97-AF65-F5344CB8AC3E}">
        <p14:creationId xmlns:p14="http://schemas.microsoft.com/office/powerpoint/2010/main" val="1566750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0896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55624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image" Target="../media/image6.emf"/><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theme" Target="../theme/theme2.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theme" Target="../theme/theme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image" Target="../media/image6.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slideLayout" Target="../slideLayouts/slideLayout111.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42" Type="http://schemas.openxmlformats.org/officeDocument/2006/relationships/slideLayout" Target="../slideLayouts/slideLayout114.xml"/><Relationship Id="rId47" Type="http://schemas.openxmlformats.org/officeDocument/2006/relationships/slideLayout" Target="../slideLayouts/slideLayout119.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41" Type="http://schemas.openxmlformats.org/officeDocument/2006/relationships/slideLayout" Target="../slideLayouts/slideLayout113.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49" Type="http://schemas.openxmlformats.org/officeDocument/2006/relationships/image" Target="../media/image12.emf"/><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theme" Target="../theme/theme4.xml"/><Relationship Id="rId8"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9" Type="http://schemas.openxmlformats.org/officeDocument/2006/relationships/slideLayout" Target="../slideLayouts/slideLayout158.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42" Type="http://schemas.openxmlformats.org/officeDocument/2006/relationships/slideLayout" Target="../slideLayouts/slideLayout161.xml"/><Relationship Id="rId47" Type="http://schemas.openxmlformats.org/officeDocument/2006/relationships/slideLayout" Target="../slideLayouts/slideLayout166.xml"/><Relationship Id="rId50" Type="http://schemas.openxmlformats.org/officeDocument/2006/relationships/image" Target="../media/image12.emf"/><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38" Type="http://schemas.openxmlformats.org/officeDocument/2006/relationships/slideLayout" Target="../slideLayouts/slideLayout157.xml"/><Relationship Id="rId46" Type="http://schemas.openxmlformats.org/officeDocument/2006/relationships/slideLayout" Target="../slideLayouts/slideLayout165.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slideLayout" Target="../slideLayouts/slideLayout148.xml"/><Relationship Id="rId41" Type="http://schemas.openxmlformats.org/officeDocument/2006/relationships/slideLayout" Target="../slideLayouts/slideLayout160.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slideLayout" Target="../slideLayouts/slideLayout156.xml"/><Relationship Id="rId40" Type="http://schemas.openxmlformats.org/officeDocument/2006/relationships/slideLayout" Target="../slideLayouts/slideLayout159.xml"/><Relationship Id="rId45" Type="http://schemas.openxmlformats.org/officeDocument/2006/relationships/slideLayout" Target="../slideLayouts/slideLayout164.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49" Type="http://schemas.openxmlformats.org/officeDocument/2006/relationships/theme" Target="../theme/theme5.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4" Type="http://schemas.openxmlformats.org/officeDocument/2006/relationships/slideLayout" Target="../slideLayouts/slideLayout163.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43" Type="http://schemas.openxmlformats.org/officeDocument/2006/relationships/slideLayout" Target="../slideLayouts/slideLayout162.xml"/><Relationship Id="rId48" Type="http://schemas.openxmlformats.org/officeDocument/2006/relationships/slideLayout" Target="../slideLayouts/slideLayout167.xml"/><Relationship Id="rId8" Type="http://schemas.openxmlformats.org/officeDocument/2006/relationships/slideLayout" Target="../slideLayouts/slideLayout12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slideLayout" Target="../slideLayouts/slideLayout185.xml"/><Relationship Id="rId26" Type="http://schemas.openxmlformats.org/officeDocument/2006/relationships/theme" Target="../theme/theme6.xml"/><Relationship Id="rId3" Type="http://schemas.openxmlformats.org/officeDocument/2006/relationships/slideLayout" Target="../slideLayouts/slideLayout170.xml"/><Relationship Id="rId21" Type="http://schemas.openxmlformats.org/officeDocument/2006/relationships/slideLayout" Target="../slideLayouts/slideLayout188.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5" Type="http://schemas.openxmlformats.org/officeDocument/2006/relationships/slideLayout" Target="../slideLayouts/slideLayout192.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20" Type="http://schemas.openxmlformats.org/officeDocument/2006/relationships/slideLayout" Target="../slideLayouts/slideLayout187.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24" Type="http://schemas.openxmlformats.org/officeDocument/2006/relationships/slideLayout" Target="../slideLayouts/slideLayout191.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23" Type="http://schemas.openxmlformats.org/officeDocument/2006/relationships/slideLayout" Target="../slideLayouts/slideLayout190.xml"/><Relationship Id="rId10" Type="http://schemas.openxmlformats.org/officeDocument/2006/relationships/slideLayout" Target="../slideLayouts/slideLayout177.xml"/><Relationship Id="rId19" Type="http://schemas.openxmlformats.org/officeDocument/2006/relationships/slideLayout" Target="../slideLayouts/slideLayout186.xml"/><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 Id="rId22" Type="http://schemas.openxmlformats.org/officeDocument/2006/relationships/slideLayout" Target="../slideLayouts/slideLayout189.xml"/><Relationship Id="rId27" Type="http://schemas.openxmlformats.org/officeDocument/2006/relationships/image" Target="../media/image1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D06A14-7B27-4939-89D9-878C21CD38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9E9C3D-3613-49B4-B5BC-7DA1F5B484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8607A5-261F-4354-A767-646FDE707A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AAFB16-FC4F-46C8-9E22-8E539F1A7D46}" type="datetimeFigureOut">
              <a:rPr lang="en-US" smtClean="0"/>
              <a:t>7/15/2020</a:t>
            </a:fld>
            <a:endParaRPr lang="en-US"/>
          </a:p>
        </p:txBody>
      </p:sp>
      <p:sp>
        <p:nvSpPr>
          <p:cNvPr id="5" name="Footer Placeholder 4">
            <a:extLst>
              <a:ext uri="{FF2B5EF4-FFF2-40B4-BE49-F238E27FC236}">
                <a16:creationId xmlns:a16="http://schemas.microsoft.com/office/drawing/2014/main" id="{789A4F7C-CB38-4333-B9DF-A0CDEDCE29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D4D664-9E3B-489D-A3A7-6CBF7BEAA0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4B195-ED54-4851-8A7E-C5933F22006B}" type="slidenum">
              <a:rPr lang="en-US" smtClean="0"/>
              <a:t>‹#›</a:t>
            </a:fld>
            <a:endParaRPr lang="en-US"/>
          </a:p>
        </p:txBody>
      </p:sp>
    </p:spTree>
    <p:extLst>
      <p:ext uri="{BB962C8B-B14F-4D97-AF65-F5344CB8AC3E}">
        <p14:creationId xmlns:p14="http://schemas.microsoft.com/office/powerpoint/2010/main" val="2843254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187081" y="3012391"/>
            <a:ext cx="6858623" cy="833218"/>
          </a:xfrm>
          <a:prstGeom prst="rect">
            <a:avLst/>
          </a:prstGeom>
        </p:spPr>
      </p:pic>
    </p:spTree>
    <p:extLst>
      <p:ext uri="{BB962C8B-B14F-4D97-AF65-F5344CB8AC3E}">
        <p14:creationId xmlns:p14="http://schemas.microsoft.com/office/powerpoint/2010/main" val="4078920050"/>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3" r:id="rId26"/>
    <p:sldLayoutId id="2147483694" r:id="rId27"/>
    <p:sldLayoutId id="2147483695" r:id="rId28"/>
    <p:sldLayoutId id="2147483696" r:id="rId29"/>
    <p:sldLayoutId id="2147483697" r:id="rId30"/>
    <p:sldLayoutId id="2147483781" r:id="rId31"/>
  </p:sldLayoutIdLst>
  <p:transition>
    <p:fade/>
  </p:transition>
  <p:txStyles>
    <p:titleStyle>
      <a:lvl1pPr algn="l" defTabSz="914389"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03" marR="0" indent="-224103" algn="l" defTabSz="91438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03" marR="0" indent="-224103" algn="l" defTabSz="91438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06" marR="0" indent="-224103" algn="l" defTabSz="91438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07" marR="0" indent="-224103" algn="l" defTabSz="91438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10" marR="0" indent="-224103" algn="l" defTabSz="91438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69" indent="-228598" algn="l" defTabSz="914389"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64" indent="-228598" algn="l" defTabSz="914389"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59" indent="-228598" algn="l" defTabSz="914389"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55" indent="-228598" algn="l" defTabSz="914389"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89" rtl="0" eaLnBrk="1" latinLnBrk="0" hangingPunct="1">
        <a:defRPr sz="1765" kern="1200">
          <a:solidFill>
            <a:schemeClr val="tx1"/>
          </a:solidFill>
          <a:latin typeface="+mn-lt"/>
          <a:ea typeface="+mn-ea"/>
          <a:cs typeface="+mn-cs"/>
        </a:defRPr>
      </a:lvl1pPr>
      <a:lvl2pPr marL="457194" algn="l" defTabSz="914389" rtl="0" eaLnBrk="1" latinLnBrk="0" hangingPunct="1">
        <a:defRPr sz="1765" kern="1200">
          <a:solidFill>
            <a:schemeClr val="tx1"/>
          </a:solidFill>
          <a:latin typeface="+mn-lt"/>
          <a:ea typeface="+mn-ea"/>
          <a:cs typeface="+mn-cs"/>
        </a:defRPr>
      </a:lvl2pPr>
      <a:lvl3pPr marL="914389" algn="l" defTabSz="914389" rtl="0" eaLnBrk="1" latinLnBrk="0" hangingPunct="1">
        <a:defRPr sz="1765" kern="1200">
          <a:solidFill>
            <a:schemeClr val="tx1"/>
          </a:solidFill>
          <a:latin typeface="+mn-lt"/>
          <a:ea typeface="+mn-ea"/>
          <a:cs typeface="+mn-cs"/>
        </a:defRPr>
      </a:lvl3pPr>
      <a:lvl4pPr marL="1371583" algn="l" defTabSz="914389" rtl="0" eaLnBrk="1" latinLnBrk="0" hangingPunct="1">
        <a:defRPr sz="1765" kern="1200">
          <a:solidFill>
            <a:schemeClr val="tx1"/>
          </a:solidFill>
          <a:latin typeface="+mn-lt"/>
          <a:ea typeface="+mn-ea"/>
          <a:cs typeface="+mn-cs"/>
        </a:defRPr>
      </a:lvl4pPr>
      <a:lvl5pPr marL="1828778" algn="l" defTabSz="914389" rtl="0" eaLnBrk="1" latinLnBrk="0" hangingPunct="1">
        <a:defRPr sz="1765" kern="1200">
          <a:solidFill>
            <a:schemeClr val="tx1"/>
          </a:solidFill>
          <a:latin typeface="+mn-lt"/>
          <a:ea typeface="+mn-ea"/>
          <a:cs typeface="+mn-cs"/>
        </a:defRPr>
      </a:lvl5pPr>
      <a:lvl6pPr marL="2285973" algn="l" defTabSz="914389" rtl="0" eaLnBrk="1" latinLnBrk="0" hangingPunct="1">
        <a:defRPr sz="1765" kern="1200">
          <a:solidFill>
            <a:schemeClr val="tx1"/>
          </a:solidFill>
          <a:latin typeface="+mn-lt"/>
          <a:ea typeface="+mn-ea"/>
          <a:cs typeface="+mn-cs"/>
        </a:defRPr>
      </a:lvl6pPr>
      <a:lvl7pPr marL="2743166" algn="l" defTabSz="914389" rtl="0" eaLnBrk="1" latinLnBrk="0" hangingPunct="1">
        <a:defRPr sz="1765" kern="1200">
          <a:solidFill>
            <a:schemeClr val="tx1"/>
          </a:solidFill>
          <a:latin typeface="+mn-lt"/>
          <a:ea typeface="+mn-ea"/>
          <a:cs typeface="+mn-cs"/>
        </a:defRPr>
      </a:lvl7pPr>
      <a:lvl8pPr marL="3200361" algn="l" defTabSz="914389" rtl="0" eaLnBrk="1" latinLnBrk="0" hangingPunct="1">
        <a:defRPr sz="1765" kern="1200">
          <a:solidFill>
            <a:schemeClr val="tx1"/>
          </a:solidFill>
          <a:latin typeface="+mn-lt"/>
          <a:ea typeface="+mn-ea"/>
          <a:cs typeface="+mn-cs"/>
        </a:defRPr>
      </a:lvl8pPr>
      <a:lvl9pPr marL="3657557" algn="l" defTabSz="914389"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3122092086"/>
      </p:ext>
    </p:extLst>
  </p:cSld>
  <p:clrMap bg1="lt1" tx1="dk1" bg2="lt2" tx2="dk2" accent1="accent1" accent2="accent2" accent3="accent3" accent4="accent4" accent5="accent5" accent6="accent6" hlink="hlink" folHlink="folHlink"/>
  <p:sldLayoutIdLst>
    <p:sldLayoutId id="2147483699" r:id="rId1"/>
    <p:sldLayoutId id="2147483701"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6" r:id="rId23"/>
    <p:sldLayoutId id="2147483727" r:id="rId24"/>
    <p:sldLayoutId id="2147483729" r:id="rId25"/>
  </p:sldLayoutIdLst>
  <p:transition>
    <p:fade/>
  </p:transition>
  <p:txStyles>
    <p:titleStyle>
      <a:lvl1pPr algn="l" defTabSz="9143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00"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8"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8"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97"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97" marR="0" indent="-224100" algn="l" defTabSz="914378"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3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729"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00" y="457200"/>
            <a:ext cx="11275558"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8435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4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07D9C7FA-A37F-4558-8ECD-AB1F2AFA541F}"/>
              </a:ext>
            </a:extLst>
          </p:cNvPr>
          <p:cNvPicPr>
            <a:picLocks noChangeAspect="1"/>
          </p:cNvPicPr>
          <p:nvPr/>
        </p:nvPicPr>
        <p:blipFill>
          <a:blip r:embed="rId49"/>
          <a:stretch>
            <a:fillRect/>
          </a:stretch>
        </p:blipFill>
        <p:spPr>
          <a:xfrm rot="5400000">
            <a:off x="9288988" y="2942644"/>
            <a:ext cx="6858000" cy="972712"/>
          </a:xfrm>
          <a:prstGeom prst="rect">
            <a:avLst/>
          </a:prstGeom>
        </p:spPr>
      </p:pic>
      <p:grpSp>
        <p:nvGrpSpPr>
          <p:cNvPr id="50" name="GRID" hidden="1">
            <a:extLst>
              <a:ext uri="{FF2B5EF4-FFF2-40B4-BE49-F238E27FC236}">
                <a16:creationId xmlns:a16="http://schemas.microsoft.com/office/drawing/2014/main" id="{79740D45-66D2-439F-BDA0-72C7CC2E3EFE}"/>
              </a:ext>
            </a:extLst>
          </p:cNvPr>
          <p:cNvGrpSpPr/>
          <p:nvPr/>
        </p:nvGrpSpPr>
        <p:grpSpPr>
          <a:xfrm>
            <a:off x="0" y="0"/>
            <a:ext cx="12192000" cy="6858000"/>
            <a:chOff x="0" y="0"/>
            <a:chExt cx="12192000" cy="6858000"/>
          </a:xfrm>
        </p:grpSpPr>
        <p:cxnSp>
          <p:nvCxnSpPr>
            <p:cNvPr id="51" name="Straight Connector 50">
              <a:extLst>
                <a:ext uri="{FF2B5EF4-FFF2-40B4-BE49-F238E27FC236}">
                  <a16:creationId xmlns:a16="http://schemas.microsoft.com/office/drawing/2014/main" id="{C3984B5B-0C06-4F44-80E8-4C4569AFC834}"/>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772DF9C-78DA-49F7-871C-30DAD1AEDB17}"/>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0DC5BD-2A88-4B3F-BE7E-36E9B66FA905}"/>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8F9D07-038A-48BF-B919-AD94CCE1E496}"/>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614A88D-1320-4FD6-B4B8-68BA6F2E82D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E4DFFD9-5F45-495E-B4D5-8EDCCBE268B3}"/>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66A4797-4F39-49C0-B6CA-8DA7CBD2246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F130709-6F57-4221-957C-A3490FC6958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E57B161-631B-42D4-B03C-7C834B9AF27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C628DD7-5762-43AE-B8E7-2DA69B5CF61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2802C24-2C06-401A-A486-DCD490587981}"/>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CAB0875-0BBA-47BA-906F-4FEDA2CA4A6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40E9B67-B32D-4D29-8D33-04D30DF2295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0B608F-04C1-4A9F-B7E1-1947A2E3A79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E41280E-E740-46EB-B3AE-BE29D5AFACDF}"/>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560209E-2537-47D5-8568-8E873F5A9793}"/>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177B84-1C92-44E2-86B8-132222F59A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128001-17E7-4FBC-8AE1-704E9D3E50F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1102B5D-A907-4A15-8DD7-A70A425D0A73}"/>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823AB4A-6348-4336-8956-5AB2D69157FE}"/>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61F9F8-9D9E-461A-A82D-EBB194BFB8B3}"/>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F07AFF8-6E69-484E-B309-13FCF58F759E}"/>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AA6EFD4-D85E-478F-8129-650E2D45718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BF21905-CDD4-4B22-BC30-350D0681301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15689A7-C048-4E1C-A3A0-29EFD3727A8E}"/>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CAD32DC-3BB7-4738-A2FE-C5D4E63CC59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811D758-B196-4112-B332-AFCAA6FC187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7720D2D-FD09-432D-B8EB-696A8B6DCC2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7D88F7-C7C5-43E2-B278-C0BEEC72593D}"/>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F296A31-DB4F-46D0-B120-DC3F48EE895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3AFEA12-1C69-4549-9754-C75F28FF5BD5}"/>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E7FD47-DACA-453C-9426-BF4D31AF88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5D3D2FD-9CC1-4FAE-AD82-3D9FBE38404A}"/>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A2EA61F-4EE9-4953-B703-C7D0C78407A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5" name=".64 square" hidden="1">
            <a:extLst>
              <a:ext uri="{FF2B5EF4-FFF2-40B4-BE49-F238E27FC236}">
                <a16:creationId xmlns:a16="http://schemas.microsoft.com/office/drawing/2014/main" id="{B2F32F38-4D4B-4600-BB89-C87958593DFF}"/>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6" name=".32 square" hidden="1">
            <a:extLst>
              <a:ext uri="{FF2B5EF4-FFF2-40B4-BE49-F238E27FC236}">
                <a16:creationId xmlns:a16="http://schemas.microsoft.com/office/drawing/2014/main" id="{7440A342-083D-4149-9EC9-F3CD2A2CE55D}"/>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Text Placeholder 3">
            <a:extLst>
              <a:ext uri="{FF2B5EF4-FFF2-40B4-BE49-F238E27FC236}">
                <a16:creationId xmlns:a16="http://schemas.microsoft.com/office/drawing/2014/main" id="{CF57F21D-A3DC-4C7F-BD9E-C2AD82A8D205}"/>
              </a:ext>
            </a:extLst>
          </p:cNvPr>
          <p:cNvSpPr>
            <a:spLocks noGrp="1"/>
          </p:cNvSpPr>
          <p:nvPr>
            <p:ph type="body" idx="1"/>
          </p:nvPr>
        </p:nvSpPr>
        <p:spPr>
          <a:xfrm>
            <a:off x="584200" y="1435503"/>
            <a:ext cx="11018520" cy="183909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9" name="NEW Brand Colors 2018">
            <a:extLst>
              <a:ext uri="{FF2B5EF4-FFF2-40B4-BE49-F238E27FC236}">
                <a16:creationId xmlns:a16="http://schemas.microsoft.com/office/drawing/2014/main" id="{94DCAD24-C657-4F36-AF3D-A63CB728BC15}"/>
              </a:ext>
            </a:extLst>
          </p:cNvPr>
          <p:cNvPicPr>
            <a:picLocks noChangeAspect="1"/>
          </p:cNvPicPr>
          <p:nvPr userDrawn="1"/>
        </p:nvPicPr>
        <p:blipFill>
          <a:blip r:embed="rId49"/>
          <a:stretch>
            <a:fillRect/>
          </a:stretch>
        </p:blipFill>
        <p:spPr>
          <a:xfrm rot="5400000">
            <a:off x="9288988" y="2942644"/>
            <a:ext cx="6858000" cy="972712"/>
          </a:xfrm>
          <a:prstGeom prst="rect">
            <a:avLst/>
          </a:prstGeom>
        </p:spPr>
      </p:pic>
      <p:grpSp>
        <p:nvGrpSpPr>
          <p:cNvPr id="90" name="GRID" hidden="1">
            <a:extLst>
              <a:ext uri="{FF2B5EF4-FFF2-40B4-BE49-F238E27FC236}">
                <a16:creationId xmlns:a16="http://schemas.microsoft.com/office/drawing/2014/main" id="{919E8E70-D012-4D60-9A9E-469FC1303429}"/>
              </a:ext>
            </a:extLst>
          </p:cNvPr>
          <p:cNvGrpSpPr/>
          <p:nvPr userDrawn="1"/>
        </p:nvGrpSpPr>
        <p:grpSpPr>
          <a:xfrm>
            <a:off x="0" y="0"/>
            <a:ext cx="12192000" cy="6858000"/>
            <a:chOff x="0" y="0"/>
            <a:chExt cx="12192000" cy="6858000"/>
          </a:xfrm>
        </p:grpSpPr>
        <p:cxnSp>
          <p:nvCxnSpPr>
            <p:cNvPr id="91" name="Straight Connector 90">
              <a:extLst>
                <a:ext uri="{FF2B5EF4-FFF2-40B4-BE49-F238E27FC236}">
                  <a16:creationId xmlns:a16="http://schemas.microsoft.com/office/drawing/2014/main" id="{864F1F5A-BDB6-4415-B2FB-8092108CFBD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CFAA714-E0FB-4E73-ABD3-A0881DC0B18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08E05F4-CF93-4A56-9E65-5AE32048AB0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2212268-A8C2-47A9-927B-BE483AA094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1685F2C-E8FA-4E1F-8D96-C558DFF3331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EB5746D-9253-4A00-9386-D4DB8ED64D85}"/>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602EA14-F6FF-47BF-AAD5-25B2FD98C51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51D6EE4-B190-44D8-9E98-987979D01E2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14AB58D-358A-41F8-AA64-CB182546E9A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D79FDA8-5A3A-4655-9DC0-399AF8425D3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BB987FD-31E5-4F46-86FA-BA644BFD6E48}"/>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B3529BE-4AEA-4101-BB13-3C3415313CE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59A5F2C-0A12-49BE-86A8-BFFAD657DCE1}"/>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03C43A6-1BE9-4A98-B65B-D9449F02027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552E6E-4DCB-45D7-8B38-4641FC0BC5B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92D946F-09E4-4768-B1AA-B71A40488A99}"/>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1654370-484D-4255-8B2C-4B3CC1DD04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D9D1098-5676-4F40-9314-CB0DD397225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6C7E175-6F4C-4110-8F70-0BE5CF86377F}"/>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721D14D-92EF-44C6-90D3-53095715175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436DC13-9A04-43E3-A359-975345C57B4B}"/>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C0D8C89-AE23-4920-857A-200A33D85A0C}"/>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A266312-7728-4D48-A876-E8A102D5754C}"/>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40AF2A1-49C3-47E4-904A-95279360C6E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ACEC3C8-DF1D-4F32-8246-BDDAD88AE45D}"/>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145CABE-754D-4F4F-959A-35FB2FA41180}"/>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F575881-1FE1-49CC-929B-340051C7299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8468047-97D7-49E9-AEA2-19B866244308}"/>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D2A8AFE-1387-40B7-A490-7CEF19FD0E2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5083512-F79A-44C9-92F9-40CC3B694CA0}"/>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920CDF1-D348-444A-98D4-CE0F710F4946}"/>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E0778B9-0914-44E9-AEA3-7951F0B06932}"/>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CBAF06D-5831-4FBF-B31A-4B2771AC8090}"/>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A8A8666-75DF-4459-86DD-575C78094F42}"/>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5" name=".64 square" hidden="1">
            <a:extLst>
              <a:ext uri="{FF2B5EF4-FFF2-40B4-BE49-F238E27FC236}">
                <a16:creationId xmlns:a16="http://schemas.microsoft.com/office/drawing/2014/main" id="{6F958EC8-578B-47BD-8F59-90B11F60A7F0}"/>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6" name=".32 square" hidden="1">
            <a:extLst>
              <a:ext uri="{FF2B5EF4-FFF2-40B4-BE49-F238E27FC236}">
                <a16:creationId xmlns:a16="http://schemas.microsoft.com/office/drawing/2014/main" id="{571B32D8-1797-41D4-87F9-6689DFFCB521}"/>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6314883"/>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2" r:id="rId29"/>
    <p:sldLayoutId id="2147483763"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2" r:id="rId4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hf sldNum="0" hdr="0" ftr="0" dt="0"/>
  <p:txStyles>
    <p:titleStyle>
      <a:lvl1pPr algn="l" defTabSz="932754"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54"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4200" y="457200"/>
            <a:ext cx="11275558"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8435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5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NEW Brand Colors 2018">
            <a:extLst>
              <a:ext uri="{FF2B5EF4-FFF2-40B4-BE49-F238E27FC236}">
                <a16:creationId xmlns:a16="http://schemas.microsoft.com/office/drawing/2014/main" id="{07D9C7FA-A37F-4558-8ECD-AB1F2AFA541F}"/>
              </a:ext>
            </a:extLst>
          </p:cNvPr>
          <p:cNvPicPr>
            <a:picLocks noChangeAspect="1"/>
          </p:cNvPicPr>
          <p:nvPr/>
        </p:nvPicPr>
        <p:blipFill>
          <a:blip r:embed="rId5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50" name="GRID" hidden="1">
            <a:extLst>
              <a:ext uri="{FF2B5EF4-FFF2-40B4-BE49-F238E27FC236}">
                <a16:creationId xmlns:a16="http://schemas.microsoft.com/office/drawing/2014/main" id="{79740D45-66D2-439F-BDA0-72C7CC2E3EFE}"/>
              </a:ext>
            </a:extLst>
          </p:cNvPr>
          <p:cNvGrpSpPr/>
          <p:nvPr/>
        </p:nvGrpSpPr>
        <p:grpSpPr>
          <a:xfrm>
            <a:off x="0" y="0"/>
            <a:ext cx="12192000" cy="6858000"/>
            <a:chOff x="0" y="0"/>
            <a:chExt cx="12192000" cy="6858000"/>
          </a:xfrm>
        </p:grpSpPr>
        <p:cxnSp>
          <p:nvCxnSpPr>
            <p:cNvPr id="51" name="Straight Connector 50">
              <a:extLst>
                <a:ext uri="{FF2B5EF4-FFF2-40B4-BE49-F238E27FC236}">
                  <a16:creationId xmlns:a16="http://schemas.microsoft.com/office/drawing/2014/main" id="{C3984B5B-0C06-4F44-80E8-4C4569AFC834}"/>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772DF9C-78DA-49F7-871C-30DAD1AEDB17}"/>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70DC5BD-2A88-4B3F-BE7E-36E9B66FA905}"/>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68F9D07-038A-48BF-B919-AD94CCE1E496}"/>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614A88D-1320-4FD6-B4B8-68BA6F2E82D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E4DFFD9-5F45-495E-B4D5-8EDCCBE268B3}"/>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66A4797-4F39-49C0-B6CA-8DA7CBD2246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F130709-6F57-4221-957C-A3490FC69587}"/>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E57B161-631B-42D4-B03C-7C834B9AF27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C628DD7-5762-43AE-B8E7-2DA69B5CF61A}"/>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2802C24-2C06-401A-A486-DCD490587981}"/>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CAB0875-0BBA-47BA-906F-4FEDA2CA4A6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40E9B67-B32D-4D29-8D33-04D30DF22954}"/>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A0B608F-04C1-4A9F-B7E1-1947A2E3A79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E41280E-E740-46EB-B3AE-BE29D5AFACDF}"/>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560209E-2537-47D5-8568-8E873F5A9793}"/>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177B84-1C92-44E2-86B8-132222F59A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128001-17E7-4FBC-8AE1-704E9D3E50F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1102B5D-A907-4A15-8DD7-A70A425D0A73}"/>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823AB4A-6348-4336-8956-5AB2D69157FE}"/>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B61F9F8-9D9E-461A-A82D-EBB194BFB8B3}"/>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F07AFF8-6E69-484E-B309-13FCF58F759E}"/>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AA6EFD4-D85E-478F-8129-650E2D45718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BF21905-CDD4-4B22-BC30-350D0681301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15689A7-C048-4E1C-A3A0-29EFD3727A8E}"/>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0CAD32DC-3BB7-4738-A2FE-C5D4E63CC59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811D758-B196-4112-B332-AFCAA6FC1878}"/>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7720D2D-FD09-432D-B8EB-696A8B6DCC2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97D88F7-C7C5-43E2-B278-C0BEEC72593D}"/>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F296A31-DB4F-46D0-B120-DC3F48EE895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3AFEA12-1C69-4549-9754-C75F28FF5BD5}"/>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DE7FD47-DACA-453C-9426-BF4D31AF88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5D3D2FD-9CC1-4FAE-AD82-3D9FBE38404A}"/>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A2EA61F-4EE9-4953-B703-C7D0C78407A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5" name=".64 square" hidden="1">
            <a:extLst>
              <a:ext uri="{FF2B5EF4-FFF2-40B4-BE49-F238E27FC236}">
                <a16:creationId xmlns:a16="http://schemas.microsoft.com/office/drawing/2014/main" id="{B2F32F38-4D4B-4600-BB89-C87958593DFF}"/>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6" name=".32 square" hidden="1">
            <a:extLst>
              <a:ext uri="{FF2B5EF4-FFF2-40B4-BE49-F238E27FC236}">
                <a16:creationId xmlns:a16="http://schemas.microsoft.com/office/drawing/2014/main" id="{7440A342-083D-4149-9EC9-F3CD2A2CE55D}"/>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8" name="Text Placeholder 3">
            <a:extLst>
              <a:ext uri="{FF2B5EF4-FFF2-40B4-BE49-F238E27FC236}">
                <a16:creationId xmlns:a16="http://schemas.microsoft.com/office/drawing/2014/main" id="{CF57F21D-A3DC-4C7F-BD9E-C2AD82A8D205}"/>
              </a:ext>
            </a:extLst>
          </p:cNvPr>
          <p:cNvSpPr>
            <a:spLocks noGrp="1"/>
          </p:cNvSpPr>
          <p:nvPr>
            <p:ph type="body" idx="1"/>
          </p:nvPr>
        </p:nvSpPr>
        <p:spPr>
          <a:xfrm>
            <a:off x="584200" y="1435503"/>
            <a:ext cx="11018520" cy="183909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9" name="NEW Brand Colors 2018">
            <a:extLst>
              <a:ext uri="{FF2B5EF4-FFF2-40B4-BE49-F238E27FC236}">
                <a16:creationId xmlns:a16="http://schemas.microsoft.com/office/drawing/2014/main" id="{94DCAD24-C657-4F36-AF3D-A63CB728BC15}"/>
              </a:ext>
            </a:extLst>
          </p:cNvPr>
          <p:cNvPicPr>
            <a:picLocks noChangeAspect="1"/>
          </p:cNvPicPr>
          <p:nvPr userDrawn="1"/>
        </p:nvPicPr>
        <p:blipFill>
          <a:blip r:embed="rId5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90" name="GRID" hidden="1">
            <a:extLst>
              <a:ext uri="{FF2B5EF4-FFF2-40B4-BE49-F238E27FC236}">
                <a16:creationId xmlns:a16="http://schemas.microsoft.com/office/drawing/2014/main" id="{919E8E70-D012-4D60-9A9E-469FC1303429}"/>
              </a:ext>
            </a:extLst>
          </p:cNvPr>
          <p:cNvGrpSpPr/>
          <p:nvPr userDrawn="1"/>
        </p:nvGrpSpPr>
        <p:grpSpPr>
          <a:xfrm>
            <a:off x="0" y="0"/>
            <a:ext cx="12192000" cy="6858000"/>
            <a:chOff x="0" y="0"/>
            <a:chExt cx="12192000" cy="6858000"/>
          </a:xfrm>
        </p:grpSpPr>
        <p:cxnSp>
          <p:nvCxnSpPr>
            <p:cNvPr id="91" name="Straight Connector 90">
              <a:extLst>
                <a:ext uri="{FF2B5EF4-FFF2-40B4-BE49-F238E27FC236}">
                  <a16:creationId xmlns:a16="http://schemas.microsoft.com/office/drawing/2014/main" id="{864F1F5A-BDB6-4415-B2FB-8092108CFBDD}"/>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CFAA714-E0FB-4E73-ABD3-A0881DC0B18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08E05F4-CF93-4A56-9E65-5AE32048AB02}"/>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2212268-A8C2-47A9-927B-BE483AA094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1685F2C-E8FA-4E1F-8D96-C558DFF3331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EB5746D-9253-4A00-9386-D4DB8ED64D85}"/>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602EA14-F6FF-47BF-AAD5-25B2FD98C51B}"/>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51D6EE4-B190-44D8-9E98-987979D01E2D}"/>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14AB58D-358A-41F8-AA64-CB182546E9A5}"/>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D79FDA8-5A3A-4655-9DC0-399AF8425D3D}"/>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BB987FD-31E5-4F46-86FA-BA644BFD6E48}"/>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B3529BE-4AEA-4101-BB13-3C3415313CE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59A5F2C-0A12-49BE-86A8-BFFAD657DCE1}"/>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03C43A6-1BE9-4A98-B65B-D9449F02027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D552E6E-4DCB-45D7-8B38-4641FC0BC5BA}"/>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92D946F-09E4-4768-B1AA-B71A40488A99}"/>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1654370-484D-4255-8B2C-4B3CC1DD049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D9D1098-5676-4F40-9314-CB0DD397225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6C7E175-6F4C-4110-8F70-0BE5CF86377F}"/>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721D14D-92EF-44C6-90D3-53095715175A}"/>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436DC13-9A04-43E3-A359-975345C57B4B}"/>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9C0D8C89-AE23-4920-857A-200A33D85A0C}"/>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A266312-7728-4D48-A876-E8A102D5754C}"/>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40AF2A1-49C3-47E4-904A-95279360C6E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ACEC3C8-DF1D-4F32-8246-BDDAD88AE45D}"/>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145CABE-754D-4F4F-959A-35FB2FA41180}"/>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F575881-1FE1-49CC-929B-340051C72990}"/>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58468047-97D7-49E9-AEA2-19B866244308}"/>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D2A8AFE-1387-40B7-A490-7CEF19FD0E20}"/>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15083512-F79A-44C9-92F9-40CC3B694CA0}"/>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2920CDF1-D348-444A-98D4-CE0F710F4946}"/>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E0778B9-0914-44E9-AEA3-7951F0B06932}"/>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CBAF06D-5831-4FBF-B31A-4B2771AC8090}"/>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A8A8666-75DF-4459-86DD-575C78094F42}"/>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5" name=".64 square" hidden="1">
            <a:extLst>
              <a:ext uri="{FF2B5EF4-FFF2-40B4-BE49-F238E27FC236}">
                <a16:creationId xmlns:a16="http://schemas.microsoft.com/office/drawing/2014/main" id="{6F958EC8-578B-47BD-8F59-90B11F60A7F0}"/>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6" name=".32 square" hidden="1">
            <a:extLst>
              <a:ext uri="{FF2B5EF4-FFF2-40B4-BE49-F238E27FC236}">
                <a16:creationId xmlns:a16="http://schemas.microsoft.com/office/drawing/2014/main" id="{571B32D8-1797-41D4-87F9-6689DFFCB521}"/>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algn="ctr" defTabSz="9324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8349394"/>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 id="2147483808" r:id="rId23"/>
    <p:sldLayoutId id="2147483809" r:id="rId24"/>
    <p:sldLayoutId id="2147483810" r:id="rId25"/>
    <p:sldLayoutId id="2147483811" r:id="rId26"/>
    <p:sldLayoutId id="2147483812" r:id="rId27"/>
    <p:sldLayoutId id="2147483813" r:id="rId28"/>
    <p:sldLayoutId id="2147483814" r:id="rId29"/>
    <p:sldLayoutId id="2147483815" r:id="rId30"/>
    <p:sldLayoutId id="2147483816" r:id="rId31"/>
    <p:sldLayoutId id="2147483817" r:id="rId32"/>
    <p:sldLayoutId id="2147483818" r:id="rId33"/>
    <p:sldLayoutId id="2147483819" r:id="rId34"/>
    <p:sldLayoutId id="2147483820" r:id="rId35"/>
    <p:sldLayoutId id="2147483821" r:id="rId36"/>
    <p:sldLayoutId id="2147483822" r:id="rId37"/>
    <p:sldLayoutId id="2147483823" r:id="rId38"/>
    <p:sldLayoutId id="2147483824" r:id="rId39"/>
    <p:sldLayoutId id="2147483825" r:id="rId40"/>
    <p:sldLayoutId id="2147483826" r:id="rId41"/>
    <p:sldLayoutId id="2147483827" r:id="rId42"/>
    <p:sldLayoutId id="2147483828" r:id="rId43"/>
    <p:sldLayoutId id="2147483829" r:id="rId44"/>
    <p:sldLayoutId id="2147483830" r:id="rId45"/>
    <p:sldLayoutId id="2147483831" r:id="rId46"/>
    <p:sldLayoutId id="2147483832" r:id="rId47"/>
    <p:sldLayoutId id="2147483833" r:id="rId48"/>
  </p:sldLayoutIdLst>
  <p:transition>
    <p:fade/>
  </p:transition>
  <p:hf sldNum="0" hdr="0" ftr="0" dt="0"/>
  <p:txStyles>
    <p:titleStyle>
      <a:lvl1pPr algn="l" defTabSz="932754"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54"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54"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70"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3" indent="-233188"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27140577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9" r:id="rId3"/>
    <p:sldLayoutId id="2147483840" r:id="rId4"/>
    <p:sldLayoutId id="2147483841" r:id="rId5"/>
    <p:sldLayoutId id="2147483842" r:id="rId6"/>
    <p:sldLayoutId id="2147483843" r:id="rId7"/>
    <p:sldLayoutId id="2147483844" r:id="rId8"/>
    <p:sldLayoutId id="2147483845" r:id="rId9"/>
    <p:sldLayoutId id="2147483846" r:id="rId10"/>
    <p:sldLayoutId id="2147483847"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algn="l" defTabSz="91435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5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5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58" rtl="0" eaLnBrk="1" fontAlgn="auto" latinLnBrk="0" hangingPunct="1">
        <a:lnSpc>
          <a:spcPct val="100000"/>
        </a:lnSpc>
        <a:spcBef>
          <a:spcPts val="0"/>
        </a:spcBef>
        <a:spcAft>
          <a:spcPts val="0"/>
        </a:spcAft>
        <a:buClrTx/>
        <a:buSzPct val="90000"/>
        <a:buFont typeface="Wingdings" panose="05000000000000000000" pitchFamily="2" charset="2"/>
        <a:buNone/>
        <a:tabLst/>
        <a:defRPr sz="1764" kern="1200" spc="0" baseline="0">
          <a:solidFill>
            <a:schemeClr val="tx2"/>
          </a:solidFill>
          <a:latin typeface="+mj-lt"/>
          <a:ea typeface="+mn-ea"/>
          <a:cs typeface="+mn-cs"/>
        </a:defRPr>
      </a:lvl3pPr>
      <a:lvl4pPr marL="0" marR="0" indent="0" algn="l" defTabSz="914358" rtl="0" eaLnBrk="1" fontAlgn="auto" latinLnBrk="0" hangingPunct="1">
        <a:lnSpc>
          <a:spcPct val="100000"/>
        </a:lnSpc>
        <a:spcBef>
          <a:spcPts val="0"/>
        </a:spcBef>
        <a:spcAft>
          <a:spcPts val="0"/>
        </a:spcAft>
        <a:buClrTx/>
        <a:buSzPct val="90000"/>
        <a:buFont typeface="Wingdings" panose="05000000000000000000" pitchFamily="2" charset="2"/>
        <a:buNone/>
        <a:tabLst/>
        <a:defRPr sz="1764" kern="1200" spc="0" baseline="0">
          <a:solidFill>
            <a:schemeClr val="tx1"/>
          </a:solidFill>
          <a:latin typeface="+mn-lt"/>
          <a:ea typeface="+mn-ea"/>
          <a:cs typeface="+mn-cs"/>
        </a:defRPr>
      </a:lvl4pPr>
      <a:lvl5pPr marL="0" marR="0" indent="0" algn="l" defTabSz="91435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895" indent="0" algn="l" defTabSz="91435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5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44" indent="-228590" algn="l" defTabSz="91435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24" indent="-228590" algn="l" defTabSz="91435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58" rtl="0" eaLnBrk="1" latinLnBrk="0" hangingPunct="1">
        <a:defRPr sz="1764" kern="1200">
          <a:solidFill>
            <a:schemeClr val="tx1"/>
          </a:solidFill>
          <a:latin typeface="+mn-lt"/>
          <a:ea typeface="+mn-ea"/>
          <a:cs typeface="+mn-cs"/>
        </a:defRPr>
      </a:lvl1pPr>
      <a:lvl2pPr marL="457179" algn="l" defTabSz="914358" rtl="0" eaLnBrk="1" latinLnBrk="0" hangingPunct="1">
        <a:defRPr sz="1764" kern="1200">
          <a:solidFill>
            <a:schemeClr val="tx1"/>
          </a:solidFill>
          <a:latin typeface="+mn-lt"/>
          <a:ea typeface="+mn-ea"/>
          <a:cs typeface="+mn-cs"/>
        </a:defRPr>
      </a:lvl2pPr>
      <a:lvl3pPr marL="914358" algn="l" defTabSz="914358" rtl="0" eaLnBrk="1" latinLnBrk="0" hangingPunct="1">
        <a:defRPr sz="1764" kern="1200">
          <a:solidFill>
            <a:schemeClr val="tx1"/>
          </a:solidFill>
          <a:latin typeface="+mn-lt"/>
          <a:ea typeface="+mn-ea"/>
          <a:cs typeface="+mn-cs"/>
        </a:defRPr>
      </a:lvl3pPr>
      <a:lvl4pPr marL="1371537" algn="l" defTabSz="914358" rtl="0" eaLnBrk="1" latinLnBrk="0" hangingPunct="1">
        <a:defRPr sz="1764" kern="1200">
          <a:solidFill>
            <a:schemeClr val="tx1"/>
          </a:solidFill>
          <a:latin typeface="+mn-lt"/>
          <a:ea typeface="+mn-ea"/>
          <a:cs typeface="+mn-cs"/>
        </a:defRPr>
      </a:lvl4pPr>
      <a:lvl5pPr marL="1828716" algn="l" defTabSz="914358" rtl="0" eaLnBrk="1" latinLnBrk="0" hangingPunct="1">
        <a:defRPr sz="1764" kern="1200">
          <a:solidFill>
            <a:schemeClr val="tx1"/>
          </a:solidFill>
          <a:latin typeface="+mn-lt"/>
          <a:ea typeface="+mn-ea"/>
          <a:cs typeface="+mn-cs"/>
        </a:defRPr>
      </a:lvl5pPr>
      <a:lvl6pPr marL="2285897" algn="l" defTabSz="914358" rtl="0" eaLnBrk="1" latinLnBrk="0" hangingPunct="1">
        <a:defRPr sz="1764" kern="1200">
          <a:solidFill>
            <a:schemeClr val="tx1"/>
          </a:solidFill>
          <a:latin typeface="+mn-lt"/>
          <a:ea typeface="+mn-ea"/>
          <a:cs typeface="+mn-cs"/>
        </a:defRPr>
      </a:lvl6pPr>
      <a:lvl7pPr marL="2743075" algn="l" defTabSz="914358" rtl="0" eaLnBrk="1" latinLnBrk="0" hangingPunct="1">
        <a:defRPr sz="1764" kern="1200">
          <a:solidFill>
            <a:schemeClr val="tx1"/>
          </a:solidFill>
          <a:latin typeface="+mn-lt"/>
          <a:ea typeface="+mn-ea"/>
          <a:cs typeface="+mn-cs"/>
        </a:defRPr>
      </a:lvl7pPr>
      <a:lvl8pPr marL="3200254" algn="l" defTabSz="914358" rtl="0" eaLnBrk="1" latinLnBrk="0" hangingPunct="1">
        <a:defRPr sz="1764" kern="1200">
          <a:solidFill>
            <a:schemeClr val="tx1"/>
          </a:solidFill>
          <a:latin typeface="+mn-lt"/>
          <a:ea typeface="+mn-ea"/>
          <a:cs typeface="+mn-cs"/>
        </a:defRPr>
      </a:lvl8pPr>
      <a:lvl9pPr marL="3657434" algn="l" defTabSz="914358"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CAF/gov/assess"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hyperlink" Target="https://aka.ms/CAF/gov/journe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hyperlink" Target="https://docs.microsoft.com/en-us/azure/architecture/cloud-adoption/business-strategy/cloud-migration-business-case" TargetMode="External"/><Relationship Id="rId3" Type="http://schemas.openxmlformats.org/officeDocument/2006/relationships/image" Target="../media/image53.jpeg"/><Relationship Id="rId7" Type="http://schemas.openxmlformats.org/officeDocument/2006/relationships/hyperlink" Target="https://docs.microsoft.com/en-us/azure/architecture/cloud-adoption/digital-estate/rationalize"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hyperlink" Target="https://docs.microsoft.com/en-us/azure/architecture/cloud-adoption/digital-estate/calculate" TargetMode="External"/><Relationship Id="rId5" Type="http://schemas.openxmlformats.org/officeDocument/2006/relationships/image" Target="../media/image55.jpeg"/><Relationship Id="rId10" Type="http://schemas.openxmlformats.org/officeDocument/2006/relationships/hyperlink" Target="https://docs.microsoft.com/en-us/azure/cloud-adoption-framework/migrate/migration-considerations/prerequisites/migration-backlog-review" TargetMode="External"/><Relationship Id="rId4" Type="http://schemas.openxmlformats.org/officeDocument/2006/relationships/image" Target="../media/image54.jpeg"/><Relationship Id="rId9" Type="http://schemas.openxmlformats.org/officeDocument/2006/relationships/hyperlink" Target="https://docs.microsoft.com/en-us/azure/architecture/cloud-adoption/digital-estate/5-rs-of-rationalization"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docs.microsoft.com/en-us/azure/cloud-adoption-framework/ready/azure-setup-guide/index" TargetMode="External"/><Relationship Id="rId3" Type="http://schemas.openxmlformats.org/officeDocument/2006/relationships/image" Target="../media/image56.jpeg"/><Relationship Id="rId7" Type="http://schemas.openxmlformats.org/officeDocument/2006/relationships/hyperlink" Target="https://docs.microsoft.com/en-us/azure/cloud-adoption-framework/ready/technical-skills"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hyperlink" Target="https://docs.microsoft.com/en-us/azure/cloud-adoption-framework/plan/initial-org-alignment" TargetMode="External"/><Relationship Id="rId5" Type="http://schemas.openxmlformats.org/officeDocument/2006/relationships/image" Target="../media/image58.jpeg"/><Relationship Id="rId4" Type="http://schemas.openxmlformats.org/officeDocument/2006/relationships/image" Target="../media/image57.jpe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2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hyperlink" Target="https://docs.microsoft.com/en-us/azure/cloud-adoption-framework/ready/azure-setup-guide/index" TargetMode="External"/><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4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jpeg"/><Relationship Id="rId18" Type="http://schemas.openxmlformats.org/officeDocument/2006/relationships/image" Target="../media/image80.png"/><Relationship Id="rId3" Type="http://schemas.openxmlformats.org/officeDocument/2006/relationships/image" Target="../media/image65.png"/><Relationship Id="rId21" Type="http://schemas.openxmlformats.org/officeDocument/2006/relationships/image" Target="../media/image83.png"/><Relationship Id="rId7" Type="http://schemas.openxmlformats.org/officeDocument/2006/relationships/image" Target="../media/image69.png"/><Relationship Id="rId12" Type="http://schemas.openxmlformats.org/officeDocument/2006/relationships/image" Target="../media/image74.png"/><Relationship Id="rId17" Type="http://schemas.openxmlformats.org/officeDocument/2006/relationships/image" Target="../media/image79.svg"/><Relationship Id="rId2" Type="http://schemas.openxmlformats.org/officeDocument/2006/relationships/notesSlide" Target="../notesSlides/notesSlide16.xml"/><Relationship Id="rId16" Type="http://schemas.openxmlformats.org/officeDocument/2006/relationships/image" Target="../media/image78.png"/><Relationship Id="rId20" Type="http://schemas.openxmlformats.org/officeDocument/2006/relationships/image" Target="../media/image82.png"/><Relationship Id="rId1" Type="http://schemas.openxmlformats.org/officeDocument/2006/relationships/slideLayout" Target="../slideLayouts/slideLayout120.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sv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2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19.xml"/></Relationships>
</file>

<file path=ppt/slides/_rels/slide26.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18.xml"/><Relationship Id="rId1" Type="http://schemas.openxmlformats.org/officeDocument/2006/relationships/slideLayout" Target="../slideLayouts/slideLayout176.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80.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8.xml.rels><?xml version="1.0" encoding="UTF-8" standalone="yes"?>
<Relationships xmlns="http://schemas.openxmlformats.org/package/2006/relationships"><Relationship Id="rId3" Type="http://schemas.openxmlformats.org/officeDocument/2006/relationships/hyperlink" Target="http://aka.ms/caf/gov/assess" TargetMode="External"/><Relationship Id="rId2" Type="http://schemas.openxmlformats.org/officeDocument/2006/relationships/hyperlink" Target="http://aka.ms/caf/gov" TargetMode="External"/><Relationship Id="rId1" Type="http://schemas.openxmlformats.org/officeDocument/2006/relationships/slideLayout" Target="../slideLayouts/slideLayout2.xml"/><Relationship Id="rId4" Type="http://schemas.openxmlformats.org/officeDocument/2006/relationships/hyperlink" Target="http://aka.ms/caf/migrat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2.xml"/><Relationship Id="rId16" Type="http://schemas.openxmlformats.org/officeDocument/2006/relationships/image" Target="../media/image40.png"/><Relationship Id="rId20" Type="http://schemas.openxmlformats.org/officeDocument/2006/relationships/hyperlink" Target="http://azure.com/cloudadoptionframework" TargetMode="Externa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7.xml"/></Relationships>
</file>

<file path=ppt/slides/_rels/slide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Autofit/>
          </a:bodyPr>
          <a:lstStyle/>
          <a:p>
            <a:r>
              <a:rPr lang="en-US" sz="4800">
                <a:latin typeface="Segoe UI Semibold" panose="020B0702040204020203" pitchFamily="34" charset="0"/>
                <a:cs typeface="Segoe UI Semibold" panose="020B0702040204020203" pitchFamily="34" charset="0"/>
              </a:rPr>
              <a:t>Microsoft Cloud Adoption Framework</a:t>
            </a:r>
          </a:p>
        </p:txBody>
      </p:sp>
    </p:spTree>
    <p:extLst>
      <p:ext uri="{BB962C8B-B14F-4D97-AF65-F5344CB8AC3E}">
        <p14:creationId xmlns:p14="http://schemas.microsoft.com/office/powerpoint/2010/main" val="3498204281"/>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912D51A2-0724-4432-82B4-3952A604FB10}"/>
              </a:ext>
            </a:extLst>
          </p:cNvPr>
          <p:cNvSpPr txBox="1">
            <a:spLocks/>
          </p:cNvSpPr>
          <p:nvPr/>
        </p:nvSpPr>
        <p:spPr>
          <a:xfrm>
            <a:off x="249106" y="306866"/>
            <a:ext cx="4917272" cy="1988867"/>
          </a:xfrm>
          <a:prstGeom prst="rect">
            <a:avLst/>
          </a:prstGeom>
        </p:spPr>
        <p:txBody>
          <a:bodyPr vert="horz" wrap="square" lIns="143446" tIns="89654" rIns="143446" bIns="89654" rtlCol="0" anchor="t">
            <a:noAutofit/>
          </a:bodyPr>
          <a:lstStyle>
            <a:lvl1pPr algn="l" defTabSz="932470" rtl="0" eaLnBrk="1" latinLnBrk="0" hangingPunct="1">
              <a:lnSpc>
                <a:spcPct val="90000"/>
              </a:lnSpc>
              <a:spcBef>
                <a:spcPct val="0"/>
              </a:spcBef>
              <a:buNone/>
              <a:defRPr lang="en-US" sz="4200" b="0" kern="1200" cap="none" spc="-102" baseline="0">
                <a:ln w="3175">
                  <a:noFill/>
                </a:ln>
                <a:solidFill>
                  <a:schemeClr val="tx1"/>
                </a:solidFill>
                <a:effectLst/>
                <a:latin typeface="+mj-lt"/>
                <a:ea typeface="+mn-ea"/>
                <a:cs typeface="Segoe UI" pitchFamily="34" charset="0"/>
              </a:defRPr>
            </a:lvl1pPr>
          </a:lstStyle>
          <a:p>
            <a:r>
              <a:rPr lang="en-US" sz="4000">
                <a:latin typeface="Segoe UI Light" panose="020B0502040204020203" pitchFamily="34" charset="0"/>
                <a:cs typeface="Segoe UI Light" panose="020B0502040204020203" pitchFamily="34" charset="0"/>
              </a:rPr>
              <a:t>Priorities and Current State</a:t>
            </a:r>
          </a:p>
        </p:txBody>
      </p:sp>
      <p:pic>
        <p:nvPicPr>
          <p:cNvPr id="5" name="Picture 4">
            <a:extLst>
              <a:ext uri="{FF2B5EF4-FFF2-40B4-BE49-F238E27FC236}">
                <a16:creationId xmlns:a16="http://schemas.microsoft.com/office/drawing/2014/main" id="{C241CA87-28CA-4DBA-BE7C-B6402EE650D7}"/>
              </a:ext>
            </a:extLst>
          </p:cNvPr>
          <p:cNvPicPr>
            <a:picLocks noChangeAspect="1"/>
          </p:cNvPicPr>
          <p:nvPr/>
        </p:nvPicPr>
        <p:blipFill>
          <a:blip r:embed="rId2"/>
          <a:stretch>
            <a:fillRect/>
          </a:stretch>
        </p:blipFill>
        <p:spPr>
          <a:xfrm>
            <a:off x="5166378" y="309404"/>
            <a:ext cx="6928229" cy="311959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FB3D59D-8D5F-4226-A453-5F24BA428398}"/>
              </a:ext>
            </a:extLst>
          </p:cNvPr>
          <p:cNvPicPr>
            <a:picLocks noChangeAspect="1"/>
          </p:cNvPicPr>
          <p:nvPr/>
        </p:nvPicPr>
        <p:blipFill>
          <a:blip r:embed="rId3"/>
          <a:stretch>
            <a:fillRect/>
          </a:stretch>
        </p:blipFill>
        <p:spPr>
          <a:xfrm>
            <a:off x="130839" y="2558152"/>
            <a:ext cx="5491516" cy="40082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0220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912D51A2-0724-4432-82B4-3952A604FB10}"/>
              </a:ext>
            </a:extLst>
          </p:cNvPr>
          <p:cNvSpPr txBox="1">
            <a:spLocks/>
          </p:cNvSpPr>
          <p:nvPr/>
        </p:nvSpPr>
        <p:spPr>
          <a:xfrm>
            <a:off x="249106" y="306866"/>
            <a:ext cx="3296299" cy="1988867"/>
          </a:xfrm>
          <a:prstGeom prst="rect">
            <a:avLst/>
          </a:prstGeom>
        </p:spPr>
        <p:txBody>
          <a:bodyPr vert="horz" wrap="square" lIns="143446" tIns="89654" rIns="143446" bIns="89654" rtlCol="0" anchor="t">
            <a:noAutofit/>
          </a:bodyPr>
          <a:lstStyle>
            <a:lvl1pPr algn="l" defTabSz="932470" rtl="0" eaLnBrk="1" latinLnBrk="0" hangingPunct="1">
              <a:lnSpc>
                <a:spcPct val="90000"/>
              </a:lnSpc>
              <a:spcBef>
                <a:spcPct val="0"/>
              </a:spcBef>
              <a:buNone/>
              <a:defRPr lang="en-US" sz="4200" b="0" kern="1200" cap="none" spc="-102" baseline="0">
                <a:ln w="3175">
                  <a:noFill/>
                </a:ln>
                <a:solidFill>
                  <a:schemeClr val="tx1"/>
                </a:solidFill>
                <a:effectLst/>
                <a:latin typeface="+mj-lt"/>
                <a:ea typeface="+mn-ea"/>
                <a:cs typeface="Segoe UI" pitchFamily="34" charset="0"/>
              </a:defRPr>
            </a:lvl1pPr>
          </a:lstStyle>
          <a:p>
            <a:r>
              <a:rPr lang="en-US" sz="4000">
                <a:latin typeface="Segoe UI Light" panose="020B0502040204020203" pitchFamily="34" charset="0"/>
                <a:cs typeface="Segoe UI Light" panose="020B0502040204020203" pitchFamily="34" charset="0"/>
              </a:rPr>
              <a:t>Evaluating Current State</a:t>
            </a:r>
          </a:p>
        </p:txBody>
      </p:sp>
      <p:pic>
        <p:nvPicPr>
          <p:cNvPr id="4" name="Picture 3">
            <a:extLst>
              <a:ext uri="{FF2B5EF4-FFF2-40B4-BE49-F238E27FC236}">
                <a16:creationId xmlns:a16="http://schemas.microsoft.com/office/drawing/2014/main" id="{CC913502-67EF-45A1-9724-8DC8B5BA8D13}"/>
              </a:ext>
            </a:extLst>
          </p:cNvPr>
          <p:cNvPicPr>
            <a:picLocks noChangeAspect="1"/>
          </p:cNvPicPr>
          <p:nvPr/>
        </p:nvPicPr>
        <p:blipFill>
          <a:blip r:embed="rId2"/>
          <a:stretch>
            <a:fillRect/>
          </a:stretch>
        </p:blipFill>
        <p:spPr>
          <a:xfrm>
            <a:off x="3545404" y="49"/>
            <a:ext cx="8646596" cy="305229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61367E2-20BD-4B71-A8BF-40A244CB7FEE}"/>
              </a:ext>
            </a:extLst>
          </p:cNvPr>
          <p:cNvPicPr>
            <a:picLocks noChangeAspect="1"/>
          </p:cNvPicPr>
          <p:nvPr/>
        </p:nvPicPr>
        <p:blipFill>
          <a:blip r:embed="rId3"/>
          <a:stretch>
            <a:fillRect/>
          </a:stretch>
        </p:blipFill>
        <p:spPr>
          <a:xfrm>
            <a:off x="95087" y="3047660"/>
            <a:ext cx="7614217" cy="3694645"/>
          </a:xfrm>
          <a:prstGeom prst="rect">
            <a:avLst/>
          </a:prstGeom>
          <a:ln>
            <a:noFill/>
          </a:ln>
          <a:effectLst>
            <a:outerShdw blurRad="292100" dist="139700" dir="2700000" algn="tl" rotWithShape="0">
              <a:srgbClr val="333333">
                <a:alpha val="65000"/>
              </a:srgbClr>
            </a:outerShdw>
          </a:effectLst>
        </p:spPr>
      </p:pic>
      <p:sp>
        <p:nvSpPr>
          <p:cNvPr id="6" name="Callout: Bent Line 5">
            <a:extLst>
              <a:ext uri="{FF2B5EF4-FFF2-40B4-BE49-F238E27FC236}">
                <a16:creationId xmlns:a16="http://schemas.microsoft.com/office/drawing/2014/main" id="{26315CFE-6FCF-42EA-A519-F90A76081E64}"/>
              </a:ext>
            </a:extLst>
          </p:cNvPr>
          <p:cNvSpPr/>
          <p:nvPr/>
        </p:nvSpPr>
        <p:spPr bwMode="auto">
          <a:xfrm>
            <a:off x="9040103" y="3633785"/>
            <a:ext cx="2329644" cy="978008"/>
          </a:xfrm>
          <a:prstGeom prst="borderCallout2">
            <a:avLst>
              <a:gd name="adj1" fmla="val 18750"/>
              <a:gd name="adj2" fmla="val -8333"/>
              <a:gd name="adj3" fmla="val 18750"/>
              <a:gd name="adj4" fmla="val -16667"/>
              <a:gd name="adj5" fmla="val 15702"/>
              <a:gd name="adj6" fmla="val -185850"/>
            </a:avLst>
          </a:prstGeom>
          <a:solidFill>
            <a:schemeClr val="bg2"/>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373">
                <a:solidFill>
                  <a:schemeClr val="tx1"/>
                </a:solidFill>
                <a:ea typeface="Segoe UI" pitchFamily="34" charset="0"/>
                <a:cs typeface="Segoe UI" pitchFamily="34" charset="0"/>
              </a:rPr>
              <a:t>Security management appears to be an important area of focus for this customer.</a:t>
            </a:r>
          </a:p>
        </p:txBody>
      </p:sp>
    </p:spTree>
    <p:extLst>
      <p:ext uri="{BB962C8B-B14F-4D97-AF65-F5344CB8AC3E}">
        <p14:creationId xmlns:p14="http://schemas.microsoft.com/office/powerpoint/2010/main" val="1876225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B5F6994-2ECA-4F76-A8FC-A12F0F9C3E57}"/>
              </a:ext>
            </a:extLst>
          </p:cNvPr>
          <p:cNvSpPr/>
          <p:nvPr/>
        </p:nvSpPr>
        <p:spPr bwMode="auto">
          <a:xfrm>
            <a:off x="2885652" y="2859247"/>
            <a:ext cx="4114742" cy="82294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pPr>
            <a:r>
              <a:rPr lang="en-US" sz="1400" kern="0">
                <a:solidFill>
                  <a:schemeClr val="bg1"/>
                </a:solidFill>
                <a:latin typeface="Segoe UI" panose="020B0502040204020203" pitchFamily="34" charset="0"/>
                <a:cs typeface="Segoe UI" panose="020B0502040204020203" pitchFamily="34" charset="0"/>
              </a:rPr>
              <a:t>Assess current state and future state to </a:t>
            </a:r>
            <a:r>
              <a:rPr lang="en-US" sz="1400" b="1" i="1" kern="0">
                <a:solidFill>
                  <a:schemeClr val="bg1"/>
                </a:solidFill>
                <a:latin typeface="Segoe UI" panose="020B0502040204020203" pitchFamily="34" charset="0"/>
                <a:cs typeface="Segoe UI" panose="020B0502040204020203" pitchFamily="34" charset="0"/>
              </a:rPr>
              <a:t>establish a vision</a:t>
            </a:r>
            <a:r>
              <a:rPr lang="en-US" sz="1400" kern="0">
                <a:solidFill>
                  <a:schemeClr val="bg1"/>
                </a:solidFill>
                <a:latin typeface="Segoe UI" panose="020B0502040204020203" pitchFamily="34" charset="0"/>
                <a:cs typeface="Segoe UI" panose="020B0502040204020203" pitchFamily="34" charset="0"/>
              </a:rPr>
              <a:t> for applying the framework</a:t>
            </a:r>
          </a:p>
        </p:txBody>
      </p:sp>
      <p:sp>
        <p:nvSpPr>
          <p:cNvPr id="25" name="Title 1">
            <a:extLst>
              <a:ext uri="{FF2B5EF4-FFF2-40B4-BE49-F238E27FC236}">
                <a16:creationId xmlns:a16="http://schemas.microsoft.com/office/drawing/2014/main" id="{E32280E5-8848-4EBD-8CAB-82CC907672C6}"/>
              </a:ext>
            </a:extLst>
          </p:cNvPr>
          <p:cNvSpPr txBox="1">
            <a:spLocks/>
          </p:cNvSpPr>
          <p:nvPr/>
        </p:nvSpPr>
        <p:spPr>
          <a:xfrm>
            <a:off x="1043730" y="2859247"/>
            <a:ext cx="1884759" cy="822948"/>
          </a:xfrm>
          <a:prstGeom prst="rect">
            <a:avLst/>
          </a:prstGeom>
          <a:solidFill>
            <a:schemeClr val="bg1"/>
          </a:solidFill>
          <a:ln>
            <a:solidFill>
              <a:schemeClr val="accent1"/>
            </a:solidFill>
          </a:ln>
        </p:spPr>
        <p:txBody>
          <a:bodyPr vert="horz" wrap="square" lIns="365754" tIns="91438" rIns="146302" bIns="9143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r>
              <a:rPr lang="en-US" b="0">
                <a:latin typeface="Segoe UI Semibold" panose="020B0702040204020203" pitchFamily="34" charset="0"/>
                <a:cs typeface="Segoe UI Semibold" panose="020B0702040204020203" pitchFamily="34" charset="0"/>
              </a:rPr>
              <a:t>Benchmark</a:t>
            </a:r>
          </a:p>
        </p:txBody>
      </p:sp>
      <p:sp>
        <p:nvSpPr>
          <p:cNvPr id="26" name="Oval 25">
            <a:extLst>
              <a:ext uri="{FF2B5EF4-FFF2-40B4-BE49-F238E27FC236}">
                <a16:creationId xmlns:a16="http://schemas.microsoft.com/office/drawing/2014/main" id="{D2359646-3FAA-4475-BFB4-8E32B8E6FA38}"/>
              </a:ext>
            </a:extLst>
          </p:cNvPr>
          <p:cNvSpPr/>
          <p:nvPr/>
        </p:nvSpPr>
        <p:spPr bwMode="auto">
          <a:xfrm>
            <a:off x="796950" y="3023942"/>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kern="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2</a:t>
            </a:r>
            <a:endParaRPr lang="en-US" sz="2353" kern="0">
              <a:solidFill>
                <a:schemeClr val="bg1"/>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9967A9E4-3FCF-4067-AC65-F7C752EE2300}"/>
              </a:ext>
            </a:extLst>
          </p:cNvPr>
          <p:cNvSpPr/>
          <p:nvPr/>
        </p:nvSpPr>
        <p:spPr bwMode="auto">
          <a:xfrm>
            <a:off x="2885652" y="4283177"/>
            <a:ext cx="4114742" cy="82294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pPr>
            <a:r>
              <a:rPr lang="en-US" sz="1400" kern="0">
                <a:solidFill>
                  <a:schemeClr val="bg1"/>
                </a:solidFill>
                <a:latin typeface="Segoe UI" panose="020B0502040204020203" pitchFamily="34" charset="0"/>
                <a:cs typeface="Segoe UI" panose="020B0502040204020203" pitchFamily="34" charset="0"/>
              </a:rPr>
              <a:t>Establish a Minimally Viable Product (MVP) to serve as a </a:t>
            </a:r>
            <a:r>
              <a:rPr lang="en-US" sz="1400" b="1" i="1" kern="0">
                <a:solidFill>
                  <a:schemeClr val="bg1"/>
                </a:solidFill>
                <a:latin typeface="Segoe UI" panose="020B0502040204020203" pitchFamily="34" charset="0"/>
                <a:cs typeface="Segoe UI" panose="020B0502040204020203" pitchFamily="34" charset="0"/>
              </a:rPr>
              <a:t>foundation for governance</a:t>
            </a:r>
          </a:p>
        </p:txBody>
      </p:sp>
      <p:sp>
        <p:nvSpPr>
          <p:cNvPr id="28" name="Title 1">
            <a:extLst>
              <a:ext uri="{FF2B5EF4-FFF2-40B4-BE49-F238E27FC236}">
                <a16:creationId xmlns:a16="http://schemas.microsoft.com/office/drawing/2014/main" id="{2EA8283C-A338-44FA-A921-FA9A675DD3FA}"/>
              </a:ext>
            </a:extLst>
          </p:cNvPr>
          <p:cNvSpPr txBox="1">
            <a:spLocks/>
          </p:cNvSpPr>
          <p:nvPr/>
        </p:nvSpPr>
        <p:spPr>
          <a:xfrm>
            <a:off x="1043730" y="4283177"/>
            <a:ext cx="1884759" cy="822948"/>
          </a:xfrm>
          <a:prstGeom prst="rect">
            <a:avLst/>
          </a:prstGeom>
          <a:solidFill>
            <a:schemeClr val="bg1"/>
          </a:solidFill>
          <a:ln>
            <a:solidFill>
              <a:schemeClr val="accent1"/>
            </a:solidFill>
          </a:ln>
        </p:spPr>
        <p:txBody>
          <a:bodyPr vert="horz" wrap="square" lIns="365754" tIns="91438" rIns="146302" bIns="9143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r>
              <a:rPr lang="en-US" b="0">
                <a:latin typeface="Segoe UI Semibold" panose="020B0702040204020203" pitchFamily="34" charset="0"/>
                <a:cs typeface="Segoe UI Semibold" panose="020B0702040204020203" pitchFamily="34" charset="0"/>
              </a:rPr>
              <a:t>MVP</a:t>
            </a:r>
          </a:p>
        </p:txBody>
      </p:sp>
      <p:sp>
        <p:nvSpPr>
          <p:cNvPr id="29" name="Oval 28">
            <a:extLst>
              <a:ext uri="{FF2B5EF4-FFF2-40B4-BE49-F238E27FC236}">
                <a16:creationId xmlns:a16="http://schemas.microsoft.com/office/drawing/2014/main" id="{5498EC05-FDC8-4BDE-8C6F-6569655A3DBB}"/>
              </a:ext>
            </a:extLst>
          </p:cNvPr>
          <p:cNvSpPr/>
          <p:nvPr/>
        </p:nvSpPr>
        <p:spPr bwMode="auto">
          <a:xfrm>
            <a:off x="796950" y="4447872"/>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kern="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3</a:t>
            </a:r>
            <a:endParaRPr lang="en-US" sz="2353" kern="0">
              <a:solidFill>
                <a:schemeClr val="bg1"/>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30" name="Straight Arrow Connector 29">
            <a:extLst>
              <a:ext uri="{FF2B5EF4-FFF2-40B4-BE49-F238E27FC236}">
                <a16:creationId xmlns:a16="http://schemas.microsoft.com/office/drawing/2014/main" id="{B2D039E5-2B85-46FB-BF48-04F75775AE9E}"/>
              </a:ext>
            </a:extLst>
          </p:cNvPr>
          <p:cNvCxnSpPr/>
          <p:nvPr/>
        </p:nvCxnSpPr>
        <p:spPr>
          <a:xfrm>
            <a:off x="1873831" y="3698568"/>
            <a:ext cx="0" cy="584609"/>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511629" y="49"/>
            <a:ext cx="4680285" cy="6857903"/>
          </a:xfrm>
          <a:prstGeom prst="rect">
            <a:avLst/>
          </a:prstGeom>
        </p:spPr>
      </p:pic>
      <p:cxnSp>
        <p:nvCxnSpPr>
          <p:cNvPr id="64" name="Connector: Elbow 63"/>
          <p:cNvCxnSpPr>
            <a:cxnSpLocks/>
          </p:cNvCxnSpPr>
          <p:nvPr/>
        </p:nvCxnSpPr>
        <p:spPr>
          <a:xfrm rot="16200000" flipV="1">
            <a:off x="-1362836" y="3954313"/>
            <a:ext cx="4270747" cy="48823"/>
          </a:xfrm>
          <a:prstGeom prst="bentConnector4">
            <a:avLst>
              <a:gd name="adj1" fmla="val -273"/>
              <a:gd name="adj2" fmla="val 568212"/>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69324" y="289556"/>
            <a:ext cx="4856224" cy="899652"/>
          </a:xfrm>
        </p:spPr>
        <p:txBody>
          <a:bodyPr>
            <a:normAutofit fontScale="90000"/>
          </a:bodyPr>
          <a:lstStyle/>
          <a:p>
            <a:r>
              <a:rPr lang="nl-NL" spc="-50">
                <a:latin typeface="Segoe UI Light" panose="020B0502040204020203" pitchFamily="34" charset="0"/>
                <a:ea typeface="+mn-ea"/>
                <a:cs typeface="Segoe UI Light" panose="020B0502040204020203" pitchFamily="34" charset="0"/>
              </a:rPr>
              <a:t>How Do I Get Started?</a:t>
            </a:r>
          </a:p>
        </p:txBody>
      </p:sp>
      <p:sp>
        <p:nvSpPr>
          <p:cNvPr id="50" name="Rectangle 49"/>
          <p:cNvSpPr/>
          <p:nvPr/>
        </p:nvSpPr>
        <p:spPr bwMode="auto">
          <a:xfrm>
            <a:off x="2885652" y="1431875"/>
            <a:ext cx="4114742" cy="82294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defRPr/>
            </a:pPr>
            <a:r>
              <a:rPr lang="en-US" sz="1400" kern="0">
                <a:solidFill>
                  <a:schemeClr val="bg1"/>
                </a:solidFill>
                <a:latin typeface="Segoe UI" panose="020B0502040204020203" pitchFamily="34" charset="0"/>
                <a:cs typeface="Segoe UI" panose="020B0502040204020203" pitchFamily="34" charset="0"/>
              </a:rPr>
              <a:t>Frame the conversation to mitigate </a:t>
            </a:r>
            <a:r>
              <a:rPr lang="en-US" sz="1400" b="1" i="1" kern="0">
                <a:solidFill>
                  <a:schemeClr val="bg1"/>
                </a:solidFill>
                <a:latin typeface="Segoe UI" panose="020B0502040204020203" pitchFamily="34" charset="0"/>
                <a:cs typeface="Segoe UI" panose="020B0502040204020203" pitchFamily="34" charset="0"/>
              </a:rPr>
              <a:t>tangible business risks </a:t>
            </a:r>
            <a:r>
              <a:rPr lang="en-US" sz="1400" kern="0">
                <a:solidFill>
                  <a:schemeClr val="bg1"/>
                </a:solidFill>
                <a:latin typeface="Segoe UI" panose="020B0502040204020203" pitchFamily="34" charset="0"/>
                <a:cs typeface="Segoe UI" panose="020B0502040204020203" pitchFamily="34" charset="0"/>
              </a:rPr>
              <a:t>through </a:t>
            </a:r>
            <a:r>
              <a:rPr lang="en-US" sz="1400" b="1" i="1" kern="0">
                <a:solidFill>
                  <a:schemeClr val="bg1"/>
                </a:solidFill>
                <a:latin typeface="Segoe UI" panose="020B0502040204020203" pitchFamily="34" charset="0"/>
                <a:cs typeface="Segoe UI" panose="020B0502040204020203" pitchFamily="34" charset="0"/>
              </a:rPr>
              <a:t>consistent governance</a:t>
            </a:r>
          </a:p>
        </p:txBody>
      </p:sp>
      <p:sp>
        <p:nvSpPr>
          <p:cNvPr id="52" name="Title 1"/>
          <p:cNvSpPr txBox="1">
            <a:spLocks/>
          </p:cNvSpPr>
          <p:nvPr/>
        </p:nvSpPr>
        <p:spPr>
          <a:xfrm>
            <a:off x="1043729" y="1431875"/>
            <a:ext cx="1884760" cy="821186"/>
          </a:xfrm>
          <a:prstGeom prst="rect">
            <a:avLst/>
          </a:prstGeom>
          <a:solidFill>
            <a:schemeClr val="bg1"/>
          </a:solidFill>
          <a:ln>
            <a:solidFill>
              <a:schemeClr val="accent1"/>
            </a:solidFill>
          </a:ln>
        </p:spPr>
        <p:txBody>
          <a:bodyPr vert="horz" wrap="square" lIns="365754" tIns="91438" rIns="146302" bIns="9143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000">
                <a:solidFill>
                  <a:schemeClr val="tx2"/>
                </a:solidFill>
                <a:latin typeface="Segoe UI Semibold" panose="020B0702040204020203" pitchFamily="34" charset="0"/>
                <a:cs typeface="Segoe UI Semibold" panose="020B0702040204020203" pitchFamily="34" charset="0"/>
              </a:rPr>
              <a:t>Framework</a:t>
            </a:r>
            <a:endParaRPr lang="en-US" sz="1800">
              <a:solidFill>
                <a:schemeClr val="tx2"/>
              </a:solidFill>
              <a:latin typeface="Segoe UI Semibold" panose="020B0702040204020203" pitchFamily="34" charset="0"/>
              <a:cs typeface="Segoe UI Semibold" panose="020B0702040204020203" pitchFamily="34" charset="0"/>
            </a:endParaRPr>
          </a:p>
        </p:txBody>
      </p:sp>
      <p:sp>
        <p:nvSpPr>
          <p:cNvPr id="53" name="Oval 52"/>
          <p:cNvSpPr/>
          <p:nvPr/>
        </p:nvSpPr>
        <p:spPr bwMode="auto">
          <a:xfrm>
            <a:off x="796950" y="1596570"/>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kern="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1</a:t>
            </a:r>
            <a:endParaRPr lang="en-US" sz="2353" kern="0">
              <a:solidFill>
                <a:schemeClr val="bg1"/>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62" name="Rectangle 61"/>
          <p:cNvSpPr/>
          <p:nvPr/>
        </p:nvSpPr>
        <p:spPr bwMode="auto">
          <a:xfrm>
            <a:off x="2885652" y="5707107"/>
            <a:ext cx="4114742" cy="824710"/>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pPr>
            <a:r>
              <a:rPr lang="en-US" sz="1400" b="1" i="1" kern="0">
                <a:solidFill>
                  <a:schemeClr val="bg1"/>
                </a:solidFill>
                <a:latin typeface="Segoe UI" panose="020B0502040204020203" pitchFamily="34" charset="0"/>
                <a:cs typeface="Segoe UI" panose="020B0502040204020203" pitchFamily="34" charset="0"/>
              </a:rPr>
              <a:t>Mature with each release </a:t>
            </a:r>
            <a:r>
              <a:rPr lang="en-US" sz="1400" kern="0">
                <a:solidFill>
                  <a:schemeClr val="bg1"/>
                </a:solidFill>
                <a:latin typeface="Segoe UI" panose="020B0502040204020203" pitchFamily="34" charset="0"/>
                <a:cs typeface="Segoe UI" panose="020B0502040204020203" pitchFamily="34" charset="0"/>
              </a:rPr>
              <a:t>to align Cloud Adoption and existing IT functions</a:t>
            </a:r>
          </a:p>
        </p:txBody>
      </p:sp>
      <p:sp>
        <p:nvSpPr>
          <p:cNvPr id="65" name="Title 1"/>
          <p:cNvSpPr txBox="1">
            <a:spLocks/>
          </p:cNvSpPr>
          <p:nvPr/>
        </p:nvSpPr>
        <p:spPr>
          <a:xfrm>
            <a:off x="1043730" y="5707107"/>
            <a:ext cx="1884759" cy="822948"/>
          </a:xfrm>
          <a:prstGeom prst="rect">
            <a:avLst/>
          </a:prstGeom>
          <a:solidFill>
            <a:schemeClr val="bg1"/>
          </a:solidFill>
          <a:ln>
            <a:solidFill>
              <a:schemeClr val="accent1"/>
            </a:solidFill>
          </a:ln>
        </p:spPr>
        <p:txBody>
          <a:bodyPr vert="horz" wrap="square" lIns="365754" tIns="91438" rIns="146302" bIns="9143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r>
              <a:rPr lang="en-US" b="0">
                <a:latin typeface="Segoe UI Semibold" panose="020B0702040204020203" pitchFamily="34" charset="0"/>
                <a:cs typeface="Segoe UI Semibold" panose="020B0702040204020203" pitchFamily="34" charset="0"/>
              </a:rPr>
              <a:t>Evolve</a:t>
            </a:r>
          </a:p>
        </p:txBody>
      </p:sp>
      <p:sp>
        <p:nvSpPr>
          <p:cNvPr id="66" name="Oval 65"/>
          <p:cNvSpPr/>
          <p:nvPr/>
        </p:nvSpPr>
        <p:spPr bwMode="auto">
          <a:xfrm>
            <a:off x="796950" y="5872683"/>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kern="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4</a:t>
            </a:r>
            <a:endParaRPr lang="en-US" sz="2353" kern="0">
              <a:solidFill>
                <a:schemeClr val="bg1"/>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4" name="Straight Arrow Connector 3"/>
          <p:cNvCxnSpPr/>
          <p:nvPr/>
        </p:nvCxnSpPr>
        <p:spPr>
          <a:xfrm>
            <a:off x="1873831" y="2254823"/>
            <a:ext cx="0" cy="584609"/>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873831" y="5120932"/>
            <a:ext cx="0" cy="584609"/>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B9D4205-AAD8-4801-865D-D40E80F09982}"/>
              </a:ext>
            </a:extLst>
          </p:cNvPr>
          <p:cNvSpPr/>
          <p:nvPr/>
        </p:nvSpPr>
        <p:spPr>
          <a:xfrm>
            <a:off x="0" y="1074840"/>
            <a:ext cx="7511625" cy="291900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258181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5812" y="291538"/>
            <a:ext cx="10515600" cy="1325563"/>
          </a:xfrm>
        </p:spPr>
        <p:txBody>
          <a:bodyPr>
            <a:normAutofit/>
          </a:bodyPr>
          <a:lstStyle/>
          <a:p>
            <a:r>
              <a:rPr lang="en-US" sz="4000">
                <a:latin typeface="Segoe UI Light" panose="020B0502040204020203" pitchFamily="34" charset="0"/>
                <a:cs typeface="Segoe UI Light" panose="020B0502040204020203" pitchFamily="34" charset="0"/>
              </a:rPr>
              <a:t>Next Steps</a:t>
            </a:r>
          </a:p>
        </p:txBody>
      </p:sp>
      <p:sp>
        <p:nvSpPr>
          <p:cNvPr id="72" name="TextBox 71"/>
          <p:cNvSpPr txBox="1"/>
          <p:nvPr/>
        </p:nvSpPr>
        <p:spPr>
          <a:xfrm>
            <a:off x="235581" y="1636196"/>
            <a:ext cx="3764955" cy="4930266"/>
          </a:xfrm>
          <a:prstGeom prst="rect">
            <a:avLst/>
          </a:prstGeom>
          <a:solidFill>
            <a:schemeClr val="tx1">
              <a:lumMod val="20000"/>
              <a:lumOff val="80000"/>
            </a:schemeClr>
          </a:solidFill>
        </p:spPr>
        <p:txBody>
          <a:bodyPr wrap="square" lIns="179282" tIns="143426" rIns="179282" bIns="143426" rtlCol="0">
            <a:noAutofit/>
          </a:bodyPr>
          <a:lstStyle/>
          <a:p>
            <a:pPr defTabSz="914027">
              <a:lnSpc>
                <a:spcPct val="90000"/>
              </a:lnSpc>
              <a:defRPr/>
            </a:pPr>
            <a:r>
              <a:rPr lang="en-US" sz="4400" b="1" kern="0">
                <a:gradFill>
                  <a:gsLst>
                    <a:gs pos="14286">
                      <a:schemeClr val="accent1"/>
                    </a:gs>
                    <a:gs pos="41964">
                      <a:schemeClr val="accent1"/>
                    </a:gs>
                  </a:gsLst>
                  <a:lin ang="5400000" scaled="0"/>
                </a:gradFill>
                <a:latin typeface="Segoe UI Light" panose="020B0502040204020203" pitchFamily="34" charset="0"/>
                <a:cs typeface="Segoe UI Light" panose="020B0502040204020203" pitchFamily="34" charset="0"/>
              </a:rPr>
              <a:t>1. Assess</a:t>
            </a:r>
          </a:p>
          <a:p>
            <a:pPr defTabSz="914027">
              <a:lnSpc>
                <a:spcPct val="90000"/>
              </a:lnSpc>
              <a:defRPr/>
            </a:pPr>
            <a:r>
              <a:rPr lang="en-US" sz="2353" kern="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Use the free CAF Governance Assessment to aid in identifying current state, future state, and gaps.</a:t>
            </a:r>
          </a:p>
          <a:p>
            <a:pPr defTabSz="914027">
              <a:lnSpc>
                <a:spcPct val="90000"/>
              </a:lnSpc>
              <a:defRPr/>
            </a:pPr>
            <a:endParaRPr lang="en-US" sz="2353" kern="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endParaRPr>
          </a:p>
          <a:p>
            <a:pPr defTabSz="914027">
              <a:lnSpc>
                <a:spcPct val="90000"/>
              </a:lnSpc>
              <a:defRPr/>
            </a:pPr>
            <a:r>
              <a:rPr lang="en-US" sz="2353" kern="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hlinkClick r:id="rId3"/>
              </a:rPr>
              <a:t>Assessment Link</a:t>
            </a:r>
            <a:endParaRPr lang="en-US" sz="2353" kern="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endParaRPr>
          </a:p>
          <a:p>
            <a:pPr defTabSz="914027">
              <a:lnSpc>
                <a:spcPct val="90000"/>
              </a:lnSpc>
              <a:defRPr/>
            </a:pPr>
            <a:endParaRPr lang="en-US" sz="2353">
              <a:latin typeface="Calibri" panose="020F0502020204030204" pitchFamily="34" charset="0"/>
              <a:ea typeface="Calibri" panose="020F0502020204030204" pitchFamily="34" charset="0"/>
            </a:endParaRPr>
          </a:p>
        </p:txBody>
      </p:sp>
      <p:sp>
        <p:nvSpPr>
          <p:cNvPr id="25" name="Freeform 13"/>
          <p:cNvSpPr>
            <a:spLocks noChangeAspect="1" noEditPoints="1"/>
          </p:cNvSpPr>
          <p:nvPr/>
        </p:nvSpPr>
        <p:spPr bwMode="auto">
          <a:xfrm>
            <a:off x="7675217" y="6009261"/>
            <a:ext cx="480887" cy="333043"/>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a:ln>
            <a:noFill/>
          </a:ln>
        </p:spPr>
        <p:txBody>
          <a:bodyPr vert="horz" wrap="square" lIns="89641" tIns="44820" rIns="89641" bIns="44820" numCol="1" anchor="t" anchorCtr="0" compatLnSpc="1">
            <a:prstTxWarp prst="textNoShape">
              <a:avLst/>
            </a:prstTxWarp>
          </a:bodyPr>
          <a:lstStyle/>
          <a:p>
            <a:endParaRPr lang="en-US" sz="1765"/>
          </a:p>
        </p:txBody>
      </p:sp>
      <p:sp>
        <p:nvSpPr>
          <p:cNvPr id="19" name="TextBox 18"/>
          <p:cNvSpPr txBox="1"/>
          <p:nvPr/>
        </p:nvSpPr>
        <p:spPr>
          <a:xfrm>
            <a:off x="4140615" y="1636196"/>
            <a:ext cx="3845615" cy="4930266"/>
          </a:xfrm>
          <a:prstGeom prst="rect">
            <a:avLst/>
          </a:prstGeom>
          <a:solidFill>
            <a:schemeClr val="tx1">
              <a:lumMod val="20000"/>
              <a:lumOff val="80000"/>
            </a:schemeClr>
          </a:solidFill>
        </p:spPr>
        <p:txBody>
          <a:bodyPr wrap="square" lIns="179282" tIns="143426" rIns="179282" bIns="143426" rtlCol="0">
            <a:noAutofit/>
          </a:bodyPr>
          <a:lstStyle/>
          <a:p>
            <a:pPr defTabSz="914027">
              <a:lnSpc>
                <a:spcPct val="90000"/>
              </a:lnSpc>
              <a:defRPr/>
            </a:pPr>
            <a:r>
              <a:rPr lang="en-US" sz="4400" b="1" kern="0">
                <a:gradFill>
                  <a:gsLst>
                    <a:gs pos="14286">
                      <a:schemeClr val="accent1"/>
                    </a:gs>
                    <a:gs pos="41964">
                      <a:schemeClr val="accent1"/>
                    </a:gs>
                  </a:gsLst>
                  <a:lin ang="5400000" scaled="0"/>
                </a:gradFill>
                <a:latin typeface="Segoe UI Light" panose="020B0502040204020203" pitchFamily="34" charset="0"/>
                <a:cs typeface="Segoe UI Light" panose="020B0502040204020203" pitchFamily="34" charset="0"/>
              </a:rPr>
              <a:t>2. MVP    </a:t>
            </a:r>
          </a:p>
          <a:p>
            <a:pPr defTabSz="914027">
              <a:lnSpc>
                <a:spcPct val="90000"/>
              </a:lnSpc>
              <a:defRPr/>
            </a:pPr>
            <a:r>
              <a:rPr lang="en-US" sz="2353" kern="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Select and deploy an appropriate Governance MVP.</a:t>
            </a:r>
            <a:br>
              <a:rPr lang="en-US" sz="2353" kern="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br>
              <a:rPr lang="en-US" sz="2353" kern="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endParaRPr lang="en-US" sz="2353" kern="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endParaRPr>
          </a:p>
          <a:p>
            <a:pPr defTabSz="914027">
              <a:lnSpc>
                <a:spcPct val="90000"/>
              </a:lnSpc>
              <a:defRPr/>
            </a:pPr>
            <a:endParaRPr lang="en-US" sz="2353" kern="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endParaRPr>
          </a:p>
          <a:p>
            <a:pPr defTabSz="914027">
              <a:lnSpc>
                <a:spcPct val="90000"/>
              </a:lnSpc>
              <a:defRPr/>
            </a:pPr>
            <a:r>
              <a:rPr lang="en-US" sz="2353" kern="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hlinkClick r:id="rId4"/>
              </a:rPr>
              <a:t>CAF Governance Journeys and MVP Design </a:t>
            </a:r>
            <a:endParaRPr lang="en-US" sz="2353" kern="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endParaRPr>
          </a:p>
        </p:txBody>
      </p:sp>
      <p:sp>
        <p:nvSpPr>
          <p:cNvPr id="27" name="TextBox 26"/>
          <p:cNvSpPr txBox="1"/>
          <p:nvPr/>
        </p:nvSpPr>
        <p:spPr>
          <a:xfrm>
            <a:off x="8122365" y="1636196"/>
            <a:ext cx="3845615" cy="4930266"/>
          </a:xfrm>
          <a:prstGeom prst="rect">
            <a:avLst/>
          </a:prstGeom>
          <a:solidFill>
            <a:schemeClr val="tx1">
              <a:lumMod val="20000"/>
              <a:lumOff val="80000"/>
            </a:schemeClr>
          </a:solidFill>
        </p:spPr>
        <p:txBody>
          <a:bodyPr wrap="square" lIns="179282" tIns="143426" rIns="179282" bIns="143426" rtlCol="0">
            <a:noAutofit/>
          </a:bodyPr>
          <a:lstStyle/>
          <a:p>
            <a:pPr defTabSz="914027">
              <a:lnSpc>
                <a:spcPct val="90000"/>
              </a:lnSpc>
              <a:defRPr/>
            </a:pPr>
            <a:r>
              <a:rPr lang="en-US" sz="4400" b="1" kern="0">
                <a:gradFill>
                  <a:gsLst>
                    <a:gs pos="14286">
                      <a:schemeClr val="accent1"/>
                    </a:gs>
                    <a:gs pos="41964">
                      <a:schemeClr val="accent1"/>
                    </a:gs>
                  </a:gsLst>
                  <a:lin ang="5400000" scaled="0"/>
                </a:gradFill>
                <a:latin typeface="Segoe UI Light" panose="020B0502040204020203" pitchFamily="34" charset="0"/>
                <a:cs typeface="Segoe UI Light" panose="020B0502040204020203" pitchFamily="34" charset="0"/>
              </a:rPr>
              <a:t>3. Evolve   </a:t>
            </a:r>
          </a:p>
          <a:p>
            <a:pPr defTabSz="914027">
              <a:lnSpc>
                <a:spcPct val="90000"/>
              </a:lnSpc>
              <a:defRPr/>
            </a:pPr>
            <a:r>
              <a:rPr lang="en-US" sz="2353" kern="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Execute your first Customer Journey with the support of Microsoft.</a:t>
            </a:r>
          </a:p>
          <a:p>
            <a:pPr defTabSz="914027">
              <a:lnSpc>
                <a:spcPct val="90000"/>
              </a:lnSpc>
              <a:defRPr/>
            </a:pPr>
            <a:endParaRPr lang="en-US" sz="2353" kern="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endParaRPr>
          </a:p>
          <a:p>
            <a:pPr defTabSz="914027">
              <a:lnSpc>
                <a:spcPct val="90000"/>
              </a:lnSpc>
              <a:defRPr/>
            </a:pPr>
            <a:br>
              <a:rPr lang="en-US" sz="2353" kern="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br>
              <a:rPr lang="en-US" sz="2353" kern="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br>
            <a:r>
              <a:rPr lang="en-US" sz="2353" kern="0">
                <a:gradFill>
                  <a:gsLst>
                    <a:gs pos="92857">
                      <a:schemeClr val="tx1"/>
                    </a:gs>
                    <a:gs pos="79464">
                      <a:schemeClr val="tx1"/>
                    </a:gs>
                  </a:gsLst>
                  <a:lin ang="5400000" scaled="0"/>
                </a:gradFill>
                <a:latin typeface="Segoe UI Semilight" panose="020B0402040204020203" pitchFamily="34" charset="0"/>
                <a:cs typeface="Segoe UI Semilight" panose="020B0402040204020203" pitchFamily="34" charset="0"/>
              </a:rPr>
              <a:t>Consult with your account team to learn more.</a:t>
            </a:r>
          </a:p>
        </p:txBody>
      </p:sp>
    </p:spTree>
    <p:extLst>
      <p:ext uri="{BB962C8B-B14F-4D97-AF65-F5344CB8AC3E}">
        <p14:creationId xmlns:p14="http://schemas.microsoft.com/office/powerpoint/2010/main" val="427916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800" fill="hold"/>
                                        <p:tgtEl>
                                          <p:spTgt spid="72"/>
                                        </p:tgtEl>
                                        <p:attrNameLst>
                                          <p:attrName>ppt_x</p:attrName>
                                        </p:attrNameLst>
                                      </p:cBhvr>
                                      <p:tavLst>
                                        <p:tav tm="0">
                                          <p:val>
                                            <p:strVal val="1+#ppt_w/2"/>
                                          </p:val>
                                        </p:tav>
                                        <p:tav tm="100000">
                                          <p:val>
                                            <p:strVal val="#ppt_x"/>
                                          </p:val>
                                        </p:tav>
                                      </p:tavLst>
                                    </p:anim>
                                    <p:anim calcmode="lin" valueType="num">
                                      <p:cBhvr additive="base">
                                        <p:cTn id="8" dur="800" fill="hold"/>
                                        <p:tgtEl>
                                          <p:spTgt spid="7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1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800" fill="hold"/>
                                        <p:tgtEl>
                                          <p:spTgt spid="19"/>
                                        </p:tgtEl>
                                        <p:attrNameLst>
                                          <p:attrName>ppt_x</p:attrName>
                                        </p:attrNameLst>
                                      </p:cBhvr>
                                      <p:tavLst>
                                        <p:tav tm="0">
                                          <p:val>
                                            <p:strVal val="1+#ppt_w/2"/>
                                          </p:val>
                                        </p:tav>
                                        <p:tav tm="100000">
                                          <p:val>
                                            <p:strVal val="#ppt_x"/>
                                          </p:val>
                                        </p:tav>
                                      </p:tavLst>
                                    </p:anim>
                                    <p:anim calcmode="lin" valueType="num">
                                      <p:cBhvr additive="base">
                                        <p:cTn id="12" dur="8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800" fill="hold"/>
                                        <p:tgtEl>
                                          <p:spTgt spid="27"/>
                                        </p:tgtEl>
                                        <p:attrNameLst>
                                          <p:attrName>ppt_x</p:attrName>
                                        </p:attrNameLst>
                                      </p:cBhvr>
                                      <p:tavLst>
                                        <p:tav tm="0">
                                          <p:val>
                                            <p:strVal val="1+#ppt_w/2"/>
                                          </p:val>
                                        </p:tav>
                                        <p:tav tm="100000">
                                          <p:val>
                                            <p:strVal val="#ppt_x"/>
                                          </p:val>
                                        </p:tav>
                                      </p:tavLst>
                                    </p:anim>
                                    <p:anim calcmode="lin" valueType="num">
                                      <p:cBhvr additive="base">
                                        <p:cTn id="16" dur="8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19" grpId="0" animBg="1"/>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1539485" y="2300855"/>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FC52974-FAB3-45DC-9960-CA5C06E87548}"/>
              </a:ext>
            </a:extLst>
          </p:cNvPr>
          <p:cNvSpPr/>
          <p:nvPr/>
        </p:nvSpPr>
        <p:spPr bwMode="auto">
          <a:xfrm>
            <a:off x="2551292" y="2905269"/>
            <a:ext cx="4114684" cy="822937"/>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UI" panose="020B0502040204020203" pitchFamily="34" charset="0"/>
                <a:cs typeface="Segoe UI" panose="020B0502040204020203" pitchFamily="34" charset="0"/>
              </a:rPr>
              <a:t>Validate prerequisites aligned to </a:t>
            </a:r>
            <a:r>
              <a:rPr lang="en-US" sz="1400" b="1" i="1" kern="0">
                <a:solidFill>
                  <a:srgbClr val="FFFFFF"/>
                </a:solidFill>
                <a:latin typeface="Segoe UI" panose="020B0502040204020203" pitchFamily="34" charset="0"/>
                <a:cs typeface="Segoe UI" panose="020B0502040204020203" pitchFamily="34" charset="0"/>
              </a:rPr>
              <a:t>Motivations</a:t>
            </a:r>
            <a:r>
              <a:rPr lang="en-US" sz="1400" kern="0">
                <a:solidFill>
                  <a:srgbClr val="FFFFFF"/>
                </a:solidFill>
                <a:latin typeface="Segoe UI" panose="020B0502040204020203" pitchFamily="34" charset="0"/>
                <a:cs typeface="Segoe UI" panose="020B0502040204020203" pitchFamily="34" charset="0"/>
              </a:rPr>
              <a:t> and </a:t>
            </a:r>
            <a:r>
              <a:rPr lang="en-US" sz="1400" b="1" i="1" kern="0">
                <a:solidFill>
                  <a:srgbClr val="FFFFFF"/>
                </a:solidFill>
                <a:latin typeface="Segoe UI" panose="020B0502040204020203" pitchFamily="34" charset="0"/>
                <a:cs typeface="Segoe UI" panose="020B0502040204020203" pitchFamily="34" charset="0"/>
              </a:rPr>
              <a:t>Migration Phase Investments</a:t>
            </a:r>
            <a:endParaRPr lang="en-US" sz="1400" kern="0">
              <a:solidFill>
                <a:srgbClr val="FFFFFF"/>
              </a:solidFill>
              <a:latin typeface="Segoe UI" panose="020B0502040204020203" pitchFamily="34" charset="0"/>
              <a:cs typeface="Segoe UI" panose="020B0502040204020203" pitchFamily="34" charset="0"/>
            </a:endParaRPr>
          </a:p>
        </p:txBody>
      </p:sp>
      <p:sp>
        <p:nvSpPr>
          <p:cNvPr id="30" name="Title 1">
            <a:extLst>
              <a:ext uri="{FF2B5EF4-FFF2-40B4-BE49-F238E27FC236}">
                <a16:creationId xmlns:a16="http://schemas.microsoft.com/office/drawing/2014/main" id="{FE6B027E-0CF2-4EEA-93F8-D9A28F8D9605}"/>
              </a:ext>
            </a:extLst>
          </p:cNvPr>
          <p:cNvSpPr txBox="1">
            <a:spLocks/>
          </p:cNvSpPr>
          <p:nvPr/>
        </p:nvSpPr>
        <p:spPr>
          <a:xfrm>
            <a:off x="641012" y="2905269"/>
            <a:ext cx="1953117"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b="0">
                <a:solidFill>
                  <a:srgbClr val="0078D7"/>
                </a:solidFill>
                <a:latin typeface="Segoe UI Semibold" panose="020B0702040204020203" pitchFamily="34" charset="0"/>
                <a:cs typeface="Segoe UI Semibold" panose="020B0702040204020203" pitchFamily="34" charset="0"/>
              </a:rPr>
              <a:t>Prerequisites</a:t>
            </a:r>
          </a:p>
        </p:txBody>
      </p:sp>
      <p:sp>
        <p:nvSpPr>
          <p:cNvPr id="31" name="Oval 30">
            <a:extLst>
              <a:ext uri="{FF2B5EF4-FFF2-40B4-BE49-F238E27FC236}">
                <a16:creationId xmlns:a16="http://schemas.microsoft.com/office/drawing/2014/main" id="{1E63A008-2E29-4A5F-8935-3CA68F28E57A}"/>
              </a:ext>
            </a:extLst>
          </p:cNvPr>
          <p:cNvSpPr/>
          <p:nvPr/>
        </p:nvSpPr>
        <p:spPr bwMode="auto">
          <a:xfrm>
            <a:off x="394235" y="3069962"/>
            <a:ext cx="493553" cy="493553"/>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srgbClr val="FFFFFF"/>
                </a:solidFill>
                <a:latin typeface="Segoe UI Semibold" panose="020B0702040204020203" pitchFamily="34" charset="0"/>
                <a:ea typeface="Segoe UI" panose="020B0502040204020203" pitchFamily="34" charset="0"/>
                <a:cs typeface="Segoe UI Semibold" panose="020B0702040204020203" pitchFamily="34" charset="0"/>
              </a:rPr>
              <a:t>2</a:t>
            </a:r>
            <a:endParaRPr lang="en-US" sz="2353" kern="0">
              <a:solidFill>
                <a:srgbClr val="FFFFFF"/>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32" name="Rectangle 31">
            <a:extLst>
              <a:ext uri="{FF2B5EF4-FFF2-40B4-BE49-F238E27FC236}">
                <a16:creationId xmlns:a16="http://schemas.microsoft.com/office/drawing/2014/main" id="{BDD7FE10-DF85-4038-A3F8-175C1DBB0A4C}"/>
              </a:ext>
            </a:extLst>
          </p:cNvPr>
          <p:cNvSpPr/>
          <p:nvPr/>
        </p:nvSpPr>
        <p:spPr bwMode="auto">
          <a:xfrm>
            <a:off x="2551292" y="4329179"/>
            <a:ext cx="4114684" cy="822937"/>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UI" panose="020B0502040204020203" pitchFamily="34" charset="0"/>
                <a:cs typeface="Segoe UI" panose="020B0502040204020203" pitchFamily="34" charset="0"/>
              </a:rPr>
              <a:t>Learn the </a:t>
            </a:r>
            <a:r>
              <a:rPr lang="en-US" sz="1400" b="1" i="1" kern="0">
                <a:solidFill>
                  <a:srgbClr val="FFFFFF"/>
                </a:solidFill>
                <a:latin typeface="Segoe UI" panose="020B0502040204020203" pitchFamily="34" charset="0"/>
                <a:cs typeface="Segoe UI" panose="020B0502040204020203" pitchFamily="34" charset="0"/>
              </a:rPr>
              <a:t>tools and approaches </a:t>
            </a:r>
            <a:r>
              <a:rPr lang="en-US" sz="1400" kern="0">
                <a:solidFill>
                  <a:srgbClr val="FFFFFF"/>
                </a:solidFill>
                <a:latin typeface="Segoe UI" panose="020B0502040204020203" pitchFamily="34" charset="0"/>
                <a:cs typeface="Segoe UI" panose="020B0502040204020203" pitchFamily="34" charset="0"/>
              </a:rPr>
              <a:t>migrating a 1</a:t>
            </a:r>
            <a:r>
              <a:rPr lang="en-US" sz="1400" kern="0" baseline="30000">
                <a:solidFill>
                  <a:srgbClr val="FFFFFF"/>
                </a:solidFill>
                <a:latin typeface="Segoe UI" panose="020B0502040204020203" pitchFamily="34" charset="0"/>
                <a:cs typeface="Segoe UI" panose="020B0502040204020203" pitchFamily="34" charset="0"/>
              </a:rPr>
              <a:t>st</a:t>
            </a:r>
            <a:r>
              <a:rPr lang="en-US" sz="1400" kern="0">
                <a:solidFill>
                  <a:srgbClr val="FFFFFF"/>
                </a:solidFill>
                <a:latin typeface="Segoe UI" panose="020B0502040204020203" pitchFamily="34" charset="0"/>
                <a:cs typeface="Segoe UI" panose="020B0502040204020203" pitchFamily="34" charset="0"/>
              </a:rPr>
              <a:t> workload using the </a:t>
            </a:r>
            <a:r>
              <a:rPr lang="en-US" sz="1400" b="1" i="1" kern="0">
                <a:solidFill>
                  <a:srgbClr val="FFFFFF"/>
                </a:solidFill>
                <a:latin typeface="Segoe UI" panose="020B0502040204020203" pitchFamily="34" charset="0"/>
                <a:cs typeface="Segoe UI" panose="020B0502040204020203" pitchFamily="34" charset="0"/>
              </a:rPr>
              <a:t>Azure Migration Guide</a:t>
            </a:r>
            <a:r>
              <a:rPr lang="en-US" sz="1400" kern="0">
                <a:solidFill>
                  <a:srgbClr val="FFFFFF"/>
                </a:solidFill>
                <a:latin typeface="Segoe UI" panose="020B0502040204020203" pitchFamily="34" charset="0"/>
                <a:cs typeface="Segoe UI" panose="020B0502040204020203" pitchFamily="34" charset="0"/>
              </a:rPr>
              <a:t> </a:t>
            </a:r>
            <a:endParaRPr lang="en-US" sz="1400" b="1" i="1" kern="0">
              <a:solidFill>
                <a:srgbClr val="FFFFFF"/>
              </a:solidFill>
              <a:latin typeface="Segoe UI" panose="020B0502040204020203" pitchFamily="34" charset="0"/>
              <a:cs typeface="Segoe UI" panose="020B0502040204020203" pitchFamily="34" charset="0"/>
            </a:endParaRPr>
          </a:p>
        </p:txBody>
      </p:sp>
      <p:sp>
        <p:nvSpPr>
          <p:cNvPr id="33" name="Title 1">
            <a:extLst>
              <a:ext uri="{FF2B5EF4-FFF2-40B4-BE49-F238E27FC236}">
                <a16:creationId xmlns:a16="http://schemas.microsoft.com/office/drawing/2014/main" id="{90C4E001-E6E1-4736-8F71-E4C47B7C4D87}"/>
              </a:ext>
            </a:extLst>
          </p:cNvPr>
          <p:cNvSpPr txBox="1">
            <a:spLocks/>
          </p:cNvSpPr>
          <p:nvPr/>
        </p:nvSpPr>
        <p:spPr>
          <a:xfrm>
            <a:off x="641012" y="4329179"/>
            <a:ext cx="1953117"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b="0">
                <a:solidFill>
                  <a:srgbClr val="0078D7"/>
                </a:solidFill>
                <a:latin typeface="Segoe UI Semibold" panose="020B0702040204020203" pitchFamily="34" charset="0"/>
                <a:cs typeface="Segoe UI Semibold" panose="020B0702040204020203" pitchFamily="34" charset="0"/>
              </a:rPr>
              <a:t>n</a:t>
            </a:r>
            <a:r>
              <a:rPr lang="en-US" b="0" baseline="30000">
                <a:solidFill>
                  <a:srgbClr val="0078D7"/>
                </a:solidFill>
                <a:latin typeface="Segoe UI Semibold" panose="020B0702040204020203" pitchFamily="34" charset="0"/>
                <a:cs typeface="Segoe UI Semibold" panose="020B0702040204020203" pitchFamily="34" charset="0"/>
              </a:rPr>
              <a:t>th </a:t>
            </a:r>
            <a:r>
              <a:rPr lang="en-US" b="0">
                <a:solidFill>
                  <a:srgbClr val="0078D7"/>
                </a:solidFill>
                <a:latin typeface="Segoe UI Semibold" panose="020B0702040204020203" pitchFamily="34" charset="0"/>
                <a:cs typeface="Segoe UI Semibold" panose="020B0702040204020203" pitchFamily="34" charset="0"/>
              </a:rPr>
              <a:t>Workload</a:t>
            </a:r>
          </a:p>
        </p:txBody>
      </p:sp>
      <p:sp>
        <p:nvSpPr>
          <p:cNvPr id="34" name="Oval 33">
            <a:extLst>
              <a:ext uri="{FF2B5EF4-FFF2-40B4-BE49-F238E27FC236}">
                <a16:creationId xmlns:a16="http://schemas.microsoft.com/office/drawing/2014/main" id="{5FC5D1DD-BE74-4434-9586-851C2C684C52}"/>
              </a:ext>
            </a:extLst>
          </p:cNvPr>
          <p:cNvSpPr/>
          <p:nvPr/>
        </p:nvSpPr>
        <p:spPr bwMode="auto">
          <a:xfrm>
            <a:off x="394235" y="4493872"/>
            <a:ext cx="493553" cy="493553"/>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srgbClr val="FFFFFF"/>
                </a:solidFill>
                <a:latin typeface="Segoe UI Semibold" panose="020B0702040204020203" pitchFamily="34" charset="0"/>
                <a:ea typeface="Segoe UI" panose="020B0502040204020203" pitchFamily="34" charset="0"/>
                <a:cs typeface="Segoe UI Semibold" panose="020B0702040204020203" pitchFamily="34" charset="0"/>
              </a:rPr>
              <a:t>3</a:t>
            </a:r>
            <a:endParaRPr lang="en-US" sz="2353" kern="0">
              <a:solidFill>
                <a:srgbClr val="FFFFFF"/>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35" name="Straight Arrow Connector 34">
            <a:extLst>
              <a:ext uri="{FF2B5EF4-FFF2-40B4-BE49-F238E27FC236}">
                <a16:creationId xmlns:a16="http://schemas.microsoft.com/office/drawing/2014/main" id="{43EA60FF-5B3C-4B32-8E93-48158E140814}"/>
              </a:ext>
            </a:extLst>
          </p:cNvPr>
          <p:cNvCxnSpPr/>
          <p:nvPr/>
        </p:nvCxnSpPr>
        <p:spPr>
          <a:xfrm>
            <a:off x="1539485" y="3744579"/>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69408" y="289601"/>
            <a:ext cx="5721464" cy="899639"/>
          </a:xfrm>
        </p:spPr>
        <p:txBody>
          <a:bodyPr>
            <a:noAutofit/>
          </a:bodyPr>
          <a:lstStyle/>
          <a:p>
            <a:r>
              <a:rPr lang="nl-NL" sz="4000" spc="-50">
                <a:latin typeface="Segoe UI Light"/>
                <a:cs typeface="Segoe UI Light"/>
              </a:rPr>
              <a:t>How Do I Get Started?</a:t>
            </a:r>
          </a:p>
        </p:txBody>
      </p:sp>
      <p:sp>
        <p:nvSpPr>
          <p:cNvPr id="50" name="Rectangle 49"/>
          <p:cNvSpPr/>
          <p:nvPr/>
        </p:nvSpPr>
        <p:spPr bwMode="auto">
          <a:xfrm>
            <a:off x="2551292" y="1515702"/>
            <a:ext cx="4114684" cy="822937"/>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UI" panose="020B0502040204020203" pitchFamily="34" charset="0"/>
                <a:cs typeface="Segoe UI" panose="020B0502040204020203" pitchFamily="34" charset="0"/>
              </a:rPr>
              <a:t>Understand </a:t>
            </a:r>
            <a:r>
              <a:rPr lang="en-US" sz="1400" b="1" i="1" kern="0">
                <a:solidFill>
                  <a:srgbClr val="FFFFFF"/>
                </a:solidFill>
                <a:latin typeface="Segoe UI" panose="020B0502040204020203" pitchFamily="34" charset="0"/>
                <a:cs typeface="Segoe UI" panose="020B0502040204020203" pitchFamily="34" charset="0"/>
              </a:rPr>
              <a:t>motivations and business objectives </a:t>
            </a:r>
            <a:r>
              <a:rPr lang="en-US" sz="1400" kern="0">
                <a:solidFill>
                  <a:srgbClr val="FFFFFF"/>
                </a:solidFill>
                <a:latin typeface="Segoe UI" panose="020B0502040204020203" pitchFamily="34" charset="0"/>
                <a:cs typeface="Segoe UI" panose="020B0502040204020203" pitchFamily="34" charset="0"/>
              </a:rPr>
              <a:t>which will drive migration decisions</a:t>
            </a:r>
            <a:endParaRPr lang="en-US" sz="1400" b="1" i="1" kern="0">
              <a:solidFill>
                <a:srgbClr val="FFFFFF"/>
              </a:solidFill>
              <a:latin typeface="Segoe UI" panose="020B0502040204020203" pitchFamily="34" charset="0"/>
              <a:cs typeface="Segoe UI" panose="020B0502040204020203" pitchFamily="34" charset="0"/>
            </a:endParaRPr>
          </a:p>
        </p:txBody>
      </p:sp>
      <p:sp>
        <p:nvSpPr>
          <p:cNvPr id="52" name="Title 1"/>
          <p:cNvSpPr txBox="1">
            <a:spLocks/>
          </p:cNvSpPr>
          <p:nvPr/>
        </p:nvSpPr>
        <p:spPr>
          <a:xfrm>
            <a:off x="641012" y="1515702"/>
            <a:ext cx="1953118" cy="821175"/>
          </a:xfrm>
          <a:prstGeom prst="rect">
            <a:avLst/>
          </a:prstGeom>
          <a:solidFill>
            <a:schemeClr val="bg1"/>
          </a:solidFill>
          <a:ln>
            <a:solidFill>
              <a:schemeClr val="accent1"/>
            </a:solidFill>
          </a:ln>
        </p:spPr>
        <p:txBody>
          <a:bodyPr vert="horz" wrap="square" lIns="365749" tIns="91436" rIns="146299" bIns="91436"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548">
              <a:defRPr/>
            </a:pPr>
            <a:r>
              <a:rPr lang="en-US" sz="2000">
                <a:solidFill>
                  <a:srgbClr val="0078D7"/>
                </a:solidFill>
                <a:latin typeface="Segoe UI Semibold" panose="020B0702040204020203" pitchFamily="34" charset="0"/>
                <a:cs typeface="Segoe UI Semibold" panose="020B0702040204020203" pitchFamily="34" charset="0"/>
              </a:rPr>
              <a:t>Motivations</a:t>
            </a:r>
            <a:endParaRPr lang="en-US" sz="1800">
              <a:solidFill>
                <a:srgbClr val="0078D7"/>
              </a:solidFill>
              <a:latin typeface="Segoe UI Semibold" panose="020B0702040204020203" pitchFamily="34" charset="0"/>
              <a:cs typeface="Segoe UI Semibold" panose="020B0702040204020203" pitchFamily="34" charset="0"/>
            </a:endParaRPr>
          </a:p>
        </p:txBody>
      </p:sp>
      <p:sp>
        <p:nvSpPr>
          <p:cNvPr id="53" name="Oval 52"/>
          <p:cNvSpPr/>
          <p:nvPr/>
        </p:nvSpPr>
        <p:spPr bwMode="auto">
          <a:xfrm>
            <a:off x="394235" y="1680395"/>
            <a:ext cx="493553" cy="493553"/>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kern="0">
                <a:solidFill>
                  <a:srgbClr val="FFFFFF"/>
                </a:solidFill>
                <a:latin typeface="Segoe UI Semibold" panose="020B0702040204020203" pitchFamily="34" charset="0"/>
                <a:ea typeface="Segoe UI" panose="020B0502040204020203" pitchFamily="34" charset="0"/>
                <a:cs typeface="Segoe UI Semibold" panose="020B0702040204020203" pitchFamily="34" charset="0"/>
              </a:rPr>
              <a:t>1</a:t>
            </a:r>
            <a:endParaRPr lang="en-US" sz="2353" kern="0">
              <a:solidFill>
                <a:srgbClr val="FFFFFF"/>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E1207B77-6F8A-4E69-9038-FED76D1E94E9}"/>
              </a:ext>
            </a:extLst>
          </p:cNvPr>
          <p:cNvSpPr/>
          <p:nvPr/>
        </p:nvSpPr>
        <p:spPr bwMode="auto">
          <a:xfrm>
            <a:off x="2555258" y="5751758"/>
            <a:ext cx="4196656" cy="84112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9" tIns="149152" rIns="186439" bIns="149152" numCol="1" spcCol="0" rtlCol="0" fromWordArt="0" anchor="ctr" anchorCtr="0" forceAA="0" compatLnSpc="1">
            <a:prstTxWarp prst="textNoShape">
              <a:avLst/>
            </a:prstTxWarp>
            <a:noAutofit/>
          </a:bodyPr>
          <a:lstStyle/>
          <a:p>
            <a:pPr defTabSz="950493" fontAlgn="base">
              <a:lnSpc>
                <a:spcPts val="1815"/>
              </a:lnSpc>
              <a:spcBef>
                <a:spcPts val="306"/>
              </a:spcBef>
              <a:spcAft>
                <a:spcPts val="306"/>
              </a:spcAft>
              <a:defRPr/>
            </a:pPr>
            <a:r>
              <a:rPr lang="en-US" sz="1428" kern="0">
                <a:solidFill>
                  <a:srgbClr val="FFFFFF"/>
                </a:solidFill>
                <a:latin typeface="Segoe UI" panose="020B0502040204020203" pitchFamily="34" charset="0"/>
                <a:cs typeface="Segoe UI" panose="020B0502040204020203" pitchFamily="34" charset="0"/>
              </a:rPr>
              <a:t>Mature an </a:t>
            </a:r>
            <a:r>
              <a:rPr lang="en-US" sz="1428" b="1" i="1" kern="0">
                <a:solidFill>
                  <a:srgbClr val="FFFFFF"/>
                </a:solidFill>
                <a:latin typeface="Segoe UI" panose="020B0502040204020203" pitchFamily="34" charset="0"/>
                <a:cs typeface="Segoe UI" panose="020B0502040204020203" pitchFamily="34" charset="0"/>
              </a:rPr>
              <a:t>iterative migration process </a:t>
            </a:r>
            <a:r>
              <a:rPr lang="en-US" sz="1428" kern="0">
                <a:solidFill>
                  <a:srgbClr val="FFFFFF"/>
                </a:solidFill>
                <a:latin typeface="Segoe UI" panose="020B0502040204020203" pitchFamily="34" charset="0"/>
                <a:cs typeface="Segoe UI" panose="020B0502040204020203" pitchFamily="34" charset="0"/>
              </a:rPr>
              <a:t>to align with the needs of your org, existing constraints and </a:t>
            </a:r>
            <a:r>
              <a:rPr lang="en-US" sz="1428" b="1" i="1" kern="0">
                <a:solidFill>
                  <a:srgbClr val="FFFFFF"/>
                </a:solidFill>
                <a:latin typeface="Segoe UI" panose="020B0502040204020203" pitchFamily="34" charset="0"/>
                <a:cs typeface="Segoe UI" panose="020B0502040204020203" pitchFamily="34" charset="0"/>
              </a:rPr>
              <a:t>candidate workloads</a:t>
            </a:r>
          </a:p>
        </p:txBody>
      </p:sp>
      <p:sp>
        <p:nvSpPr>
          <p:cNvPr id="27" name="Title 1">
            <a:extLst>
              <a:ext uri="{FF2B5EF4-FFF2-40B4-BE49-F238E27FC236}">
                <a16:creationId xmlns:a16="http://schemas.microsoft.com/office/drawing/2014/main" id="{1456446D-EC65-4D3D-A3B1-AC2A4EE60B70}"/>
              </a:ext>
            </a:extLst>
          </p:cNvPr>
          <p:cNvSpPr txBox="1">
            <a:spLocks/>
          </p:cNvSpPr>
          <p:nvPr/>
        </p:nvSpPr>
        <p:spPr>
          <a:xfrm>
            <a:off x="608284" y="5751757"/>
            <a:ext cx="1990664" cy="839331"/>
          </a:xfrm>
          <a:prstGeom prst="rect">
            <a:avLst/>
          </a:prstGeom>
          <a:solidFill>
            <a:schemeClr val="bg1"/>
          </a:solidFill>
          <a:ln>
            <a:solidFill>
              <a:schemeClr val="accent1"/>
            </a:solidFill>
          </a:ln>
        </p:spPr>
        <p:txBody>
          <a:bodyPr vert="horz" wrap="square" lIns="373035" tIns="93259" rIns="149215" bIns="93259"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914378">
              <a:defRPr/>
            </a:pPr>
            <a:r>
              <a:rPr lang="en-US" sz="2040" b="0">
                <a:solidFill>
                  <a:srgbClr val="0078D7"/>
                </a:solidFill>
                <a:latin typeface="Segoe UI Semibold" panose="020B0702040204020203" pitchFamily="34" charset="0"/>
                <a:cs typeface="Segoe UI Semibold" panose="020B0702040204020203" pitchFamily="34" charset="0"/>
              </a:rPr>
              <a:t>Mature Processes</a:t>
            </a:r>
          </a:p>
        </p:txBody>
      </p:sp>
      <p:sp>
        <p:nvSpPr>
          <p:cNvPr id="28" name="Oval 27">
            <a:extLst>
              <a:ext uri="{FF2B5EF4-FFF2-40B4-BE49-F238E27FC236}">
                <a16:creationId xmlns:a16="http://schemas.microsoft.com/office/drawing/2014/main" id="{40F0FA59-A638-4F21-A419-14A605B97CFE}"/>
              </a:ext>
            </a:extLst>
          </p:cNvPr>
          <p:cNvSpPr/>
          <p:nvPr/>
        </p:nvSpPr>
        <p:spPr bwMode="auto">
          <a:xfrm>
            <a:off x="356588" y="5920629"/>
            <a:ext cx="503386" cy="503386"/>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5" fontAlgn="base">
              <a:lnSpc>
                <a:spcPct val="90000"/>
              </a:lnSpc>
              <a:spcBef>
                <a:spcPct val="0"/>
              </a:spcBef>
              <a:spcAft>
                <a:spcPct val="0"/>
              </a:spcAft>
              <a:defRPr/>
            </a:pPr>
            <a:r>
              <a:rPr lang="en-US" sz="2040" kern="0">
                <a:solidFill>
                  <a:srgbClr val="FFFFFF"/>
                </a:solidFill>
                <a:latin typeface="Segoe UI Semibold" panose="020B0702040204020203" pitchFamily="34" charset="0"/>
                <a:ea typeface="Segoe UI" panose="020B0502040204020203" pitchFamily="34" charset="0"/>
                <a:cs typeface="Segoe UI Semibold" panose="020B0702040204020203" pitchFamily="34" charset="0"/>
              </a:rPr>
              <a:t>4</a:t>
            </a:r>
            <a:endParaRPr lang="en-US" sz="2400" kern="0">
              <a:solidFill>
                <a:srgbClr val="FFFFFF"/>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36" name="Straight Arrow Connector 35">
            <a:extLst>
              <a:ext uri="{FF2B5EF4-FFF2-40B4-BE49-F238E27FC236}">
                <a16:creationId xmlns:a16="http://schemas.microsoft.com/office/drawing/2014/main" id="{C7EE3F97-BF70-400C-9A0B-06B6601C6498}"/>
              </a:ext>
            </a:extLst>
          </p:cNvPr>
          <p:cNvCxnSpPr/>
          <p:nvPr/>
        </p:nvCxnSpPr>
        <p:spPr>
          <a:xfrm>
            <a:off x="1523293" y="5153913"/>
            <a:ext cx="0" cy="596247"/>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86C9688-5A63-46BA-8CDF-2548FCFFC1B8}"/>
              </a:ext>
            </a:extLst>
          </p:cNvPr>
          <p:cNvSpPr/>
          <p:nvPr/>
        </p:nvSpPr>
        <p:spPr>
          <a:xfrm>
            <a:off x="0" y="3954594"/>
            <a:ext cx="7086061" cy="29056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22" name="Picture 21">
            <a:extLst>
              <a:ext uri="{FF2B5EF4-FFF2-40B4-BE49-F238E27FC236}">
                <a16:creationId xmlns:a16="http://schemas.microsoft.com/office/drawing/2014/main" id="{AE2201D5-229A-4118-A687-8C524904C47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5959" r="2210"/>
          <a:stretch/>
        </p:blipFill>
        <p:spPr>
          <a:xfrm>
            <a:off x="7086068" y="1322479"/>
            <a:ext cx="5100711" cy="5535521"/>
          </a:xfrm>
          <a:prstGeom prst="rect">
            <a:avLst/>
          </a:prstGeom>
        </p:spPr>
      </p:pic>
      <p:sp>
        <p:nvSpPr>
          <p:cNvPr id="21" name="Rectangle 20">
            <a:extLst>
              <a:ext uri="{FF2B5EF4-FFF2-40B4-BE49-F238E27FC236}">
                <a16:creationId xmlns:a16="http://schemas.microsoft.com/office/drawing/2014/main" id="{FC7441C3-8977-4370-926C-72C2D7F028D7}"/>
              </a:ext>
            </a:extLst>
          </p:cNvPr>
          <p:cNvSpPr/>
          <p:nvPr/>
        </p:nvSpPr>
        <p:spPr>
          <a:xfrm>
            <a:off x="0" y="2670632"/>
            <a:ext cx="7086066" cy="129173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344942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32869-C206-4C18-8528-D3FC2DA05EFC}"/>
              </a:ext>
            </a:extLst>
          </p:cNvPr>
          <p:cNvSpPr>
            <a:spLocks noGrp="1"/>
          </p:cNvSpPr>
          <p:nvPr>
            <p:ph type="title"/>
          </p:nvPr>
        </p:nvSpPr>
        <p:spPr>
          <a:xfrm>
            <a:off x="455996" y="614826"/>
            <a:ext cx="11306469" cy="414344"/>
          </a:xfrm>
        </p:spPr>
        <p:txBody>
          <a:bodyPr/>
          <a:lstStyle/>
          <a:p>
            <a:r>
              <a:rPr lang="en-US" sz="4000">
                <a:latin typeface="Segoe UI Light" panose="020B0502040204020203" pitchFamily="34" charset="0"/>
                <a:cs typeface="Segoe UI Light" panose="020B0502040204020203" pitchFamily="34" charset="0"/>
              </a:rPr>
              <a:t>Cloud Adoption Motivations</a:t>
            </a:r>
          </a:p>
        </p:txBody>
      </p:sp>
      <p:sp>
        <p:nvSpPr>
          <p:cNvPr id="3" name="Text Placeholder 2">
            <a:extLst>
              <a:ext uri="{FF2B5EF4-FFF2-40B4-BE49-F238E27FC236}">
                <a16:creationId xmlns:a16="http://schemas.microsoft.com/office/drawing/2014/main" id="{95763FC7-C37E-418B-BFF6-AF3FEBB27A7C}"/>
              </a:ext>
            </a:extLst>
          </p:cNvPr>
          <p:cNvSpPr>
            <a:spLocks noGrp="1"/>
          </p:cNvSpPr>
          <p:nvPr>
            <p:ph type="body" sz="quarter" idx="10"/>
          </p:nvPr>
        </p:nvSpPr>
        <p:spPr>
          <a:xfrm>
            <a:off x="523371" y="1185308"/>
            <a:ext cx="9384447" cy="733214"/>
          </a:xfrm>
        </p:spPr>
        <p:txBody>
          <a:bodyPr/>
          <a:lstStyle/>
          <a:p>
            <a:r>
              <a:rPr lang="en-US">
                <a:latin typeface="Segoe UI" panose="020B0502040204020203" pitchFamily="34" charset="0"/>
                <a:cs typeface="Segoe UI" panose="020B0502040204020203" pitchFamily="34" charset="0"/>
              </a:rPr>
              <a:t>Why is the company adopting the cloud? </a:t>
            </a:r>
          </a:p>
          <a:p>
            <a:r>
              <a:rPr lang="en-US">
                <a:latin typeface="Segoe UI" panose="020B0502040204020203" pitchFamily="34" charset="0"/>
                <a:cs typeface="Segoe UI" panose="020B0502040204020203" pitchFamily="34" charset="0"/>
              </a:rPr>
              <a:t>More than one motivation is common in most cloud adoption efforts</a:t>
            </a:r>
          </a:p>
        </p:txBody>
      </p:sp>
      <p:sp>
        <p:nvSpPr>
          <p:cNvPr id="4" name="Text Placeholder 3">
            <a:extLst>
              <a:ext uri="{FF2B5EF4-FFF2-40B4-BE49-F238E27FC236}">
                <a16:creationId xmlns:a16="http://schemas.microsoft.com/office/drawing/2014/main" id="{116B89D6-CD71-4CF1-90A3-860A0D83614A}"/>
              </a:ext>
            </a:extLst>
          </p:cNvPr>
          <p:cNvSpPr>
            <a:spLocks noGrp="1"/>
          </p:cNvSpPr>
          <p:nvPr>
            <p:ph type="body" sz="quarter" idx="11"/>
          </p:nvPr>
        </p:nvSpPr>
        <p:spPr>
          <a:xfrm>
            <a:off x="455996" y="2748605"/>
            <a:ext cx="3319814" cy="2699161"/>
          </a:xfrm>
        </p:spPr>
        <p:txBody>
          <a:bodyPr>
            <a:noAutofit/>
          </a:bodyPr>
          <a:lstStyle/>
          <a:p>
            <a:r>
              <a:rPr lang="en-US" sz="2000">
                <a:latin typeface="Segoe UI Semibold" panose="020B0702040204020203" pitchFamily="34" charset="0"/>
                <a:cs typeface="Segoe UI Semibold" panose="020B0702040204020203" pitchFamily="34" charset="0"/>
              </a:rPr>
              <a:t>Critical Business Events</a:t>
            </a:r>
          </a:p>
          <a:p>
            <a:pPr marL="280178" indent="-280178">
              <a:buFont typeface="Arial" panose="020B0604020202020204" pitchFamily="34" charset="0"/>
              <a:buChar char="•"/>
            </a:pPr>
            <a:r>
              <a:rPr lang="en-US" sz="1400">
                <a:solidFill>
                  <a:schemeClr val="tx1"/>
                </a:solidFill>
                <a:latin typeface="Segoe UI" panose="020B0502040204020203" pitchFamily="34" charset="0"/>
                <a:cs typeface="Segoe UI" panose="020B0502040204020203" pitchFamily="34" charset="0"/>
              </a:rPr>
              <a:t>Data center exit</a:t>
            </a:r>
          </a:p>
          <a:p>
            <a:pPr marL="280178" indent="-280178">
              <a:buFont typeface="Arial" panose="020B0604020202020204" pitchFamily="34" charset="0"/>
              <a:buChar char="•"/>
            </a:pPr>
            <a:r>
              <a:rPr lang="en-US" sz="1400">
                <a:solidFill>
                  <a:schemeClr val="tx1"/>
                </a:solidFill>
                <a:latin typeface="Segoe UI" panose="020B0502040204020203" pitchFamily="34" charset="0"/>
                <a:cs typeface="Segoe UI" panose="020B0502040204020203" pitchFamily="34" charset="0"/>
              </a:rPr>
              <a:t>Mergers, acquisition or divestiture</a:t>
            </a:r>
          </a:p>
          <a:p>
            <a:pPr marL="280178" indent="-280178">
              <a:buFont typeface="Arial" panose="020B0604020202020204" pitchFamily="34" charset="0"/>
              <a:buChar char="•"/>
            </a:pPr>
            <a:r>
              <a:rPr lang="en-US" sz="1400">
                <a:solidFill>
                  <a:schemeClr val="tx1"/>
                </a:solidFill>
                <a:latin typeface="Segoe UI" panose="020B0502040204020203" pitchFamily="34" charset="0"/>
                <a:cs typeface="Segoe UI" panose="020B0502040204020203" pitchFamily="34" charset="0"/>
              </a:rPr>
              <a:t>Reductions in capital expenses</a:t>
            </a:r>
          </a:p>
          <a:p>
            <a:pPr marL="280178" indent="-280178">
              <a:buFont typeface="Arial" panose="020B0604020202020204" pitchFamily="34" charset="0"/>
              <a:buChar char="•"/>
            </a:pPr>
            <a:r>
              <a:rPr lang="en-US" sz="1400">
                <a:solidFill>
                  <a:schemeClr val="tx1"/>
                </a:solidFill>
                <a:latin typeface="Segoe UI" panose="020B0502040204020203" pitchFamily="34" charset="0"/>
                <a:cs typeface="Segoe UI" panose="020B0502040204020203" pitchFamily="34" charset="0"/>
              </a:rPr>
              <a:t>End of support for mission critical technologies</a:t>
            </a:r>
          </a:p>
          <a:p>
            <a:pPr marL="280178" indent="-280178">
              <a:buFont typeface="Arial" panose="020B0604020202020204" pitchFamily="34" charset="0"/>
              <a:buChar char="•"/>
            </a:pPr>
            <a:r>
              <a:rPr lang="en-US" sz="1400">
                <a:solidFill>
                  <a:schemeClr val="tx1"/>
                </a:solidFill>
                <a:latin typeface="Segoe UI" panose="020B0502040204020203" pitchFamily="34" charset="0"/>
                <a:cs typeface="Segoe UI" panose="020B0502040204020203" pitchFamily="34" charset="0"/>
              </a:rPr>
              <a:t>Regulatory compliance, data sovereignty requirements</a:t>
            </a:r>
          </a:p>
          <a:p>
            <a:pPr marL="280178" indent="-280178">
              <a:buFont typeface="Arial" panose="020B0604020202020204" pitchFamily="34" charset="0"/>
              <a:buChar char="•"/>
            </a:pPr>
            <a:r>
              <a:rPr lang="en-US" sz="1400">
                <a:solidFill>
                  <a:schemeClr val="tx1"/>
                </a:solidFill>
                <a:latin typeface="Segoe UI" panose="020B0502040204020203" pitchFamily="34" charset="0"/>
                <a:cs typeface="Segoe UI" panose="020B0502040204020203" pitchFamily="34" charset="0"/>
              </a:rPr>
              <a:t>Reduce disruptions and improve IT stability</a:t>
            </a:r>
          </a:p>
        </p:txBody>
      </p:sp>
      <p:sp>
        <p:nvSpPr>
          <p:cNvPr id="5" name="Text Placeholder 4">
            <a:extLst>
              <a:ext uri="{FF2B5EF4-FFF2-40B4-BE49-F238E27FC236}">
                <a16:creationId xmlns:a16="http://schemas.microsoft.com/office/drawing/2014/main" id="{065C9A78-742F-4C76-B53E-D0AA2849FD41}"/>
              </a:ext>
            </a:extLst>
          </p:cNvPr>
          <p:cNvSpPr>
            <a:spLocks noGrp="1"/>
          </p:cNvSpPr>
          <p:nvPr>
            <p:ph type="body" sz="quarter" idx="12"/>
          </p:nvPr>
        </p:nvSpPr>
        <p:spPr>
          <a:xfrm>
            <a:off x="4318449" y="2748605"/>
            <a:ext cx="3618381" cy="2548279"/>
          </a:xfrm>
        </p:spPr>
        <p:txBody>
          <a:bodyPr vert="horz" lIns="0" tIns="0" rIns="0" bIns="0" rtlCol="0" anchor="t">
            <a:noAutofit/>
          </a:bodyPr>
          <a:lstStyle/>
          <a:p>
            <a:r>
              <a:rPr lang="en-US" sz="2000">
                <a:latin typeface="Segoe UI Semibold"/>
                <a:cs typeface="Segoe UI Semibold"/>
              </a:rPr>
              <a:t>Migrate Motivations</a:t>
            </a:r>
          </a:p>
          <a:p>
            <a:pPr marL="280035" indent="-280035">
              <a:buFont typeface="Arial" panose="020B0604020202020204" pitchFamily="34" charset="0"/>
              <a:buChar char="•"/>
            </a:pPr>
            <a:r>
              <a:rPr lang="en-US" sz="1400">
                <a:solidFill>
                  <a:schemeClr val="tx1"/>
                </a:solidFill>
                <a:latin typeface="Segoe UI"/>
                <a:cs typeface="Segoe UI"/>
              </a:rPr>
              <a:t>Cost Savings</a:t>
            </a:r>
          </a:p>
          <a:p>
            <a:pPr marL="280035" indent="-280035">
              <a:buFont typeface="Arial" panose="020B0604020202020204" pitchFamily="34" charset="0"/>
              <a:buChar char="•"/>
            </a:pPr>
            <a:r>
              <a:rPr lang="en-US" sz="1400">
                <a:solidFill>
                  <a:schemeClr val="tx1"/>
                </a:solidFill>
                <a:latin typeface="Segoe UI"/>
                <a:cs typeface="Segoe UI"/>
              </a:rPr>
              <a:t>Reduction in vendor or technical complexity</a:t>
            </a:r>
          </a:p>
          <a:p>
            <a:pPr marL="280035" indent="-280035">
              <a:buFont typeface="Arial" panose="020B0604020202020204" pitchFamily="34" charset="0"/>
              <a:buChar char="•"/>
            </a:pPr>
            <a:r>
              <a:rPr lang="en-US" sz="1400">
                <a:solidFill>
                  <a:schemeClr val="tx1"/>
                </a:solidFill>
                <a:latin typeface="Segoe UI"/>
                <a:cs typeface="Segoe UI"/>
              </a:rPr>
              <a:t>Optimization of internal operations</a:t>
            </a:r>
          </a:p>
          <a:p>
            <a:pPr marL="280035" indent="-280035">
              <a:buFont typeface="Arial" panose="020B0604020202020204" pitchFamily="34" charset="0"/>
              <a:buChar char="•"/>
            </a:pPr>
            <a:r>
              <a:rPr lang="en-US" sz="1400">
                <a:solidFill>
                  <a:schemeClr val="tx1"/>
                </a:solidFill>
                <a:latin typeface="Segoe UI"/>
                <a:cs typeface="Segoe UI"/>
              </a:rPr>
              <a:t>Increase business agility</a:t>
            </a:r>
          </a:p>
          <a:p>
            <a:pPr marL="280035" indent="-280035">
              <a:buFont typeface="Arial" panose="020B0604020202020204" pitchFamily="34" charset="0"/>
              <a:buChar char="•"/>
            </a:pPr>
            <a:r>
              <a:rPr lang="en-US" sz="1400">
                <a:solidFill>
                  <a:schemeClr val="tx1"/>
                </a:solidFill>
                <a:latin typeface="Segoe UI"/>
                <a:cs typeface="Segoe UI"/>
              </a:rPr>
              <a:t>Prepare for new technical capabilities</a:t>
            </a:r>
          </a:p>
          <a:p>
            <a:pPr marL="280035" indent="-280035">
              <a:buFont typeface="Arial" panose="020B0604020202020204" pitchFamily="34" charset="0"/>
              <a:buChar char="•"/>
            </a:pPr>
            <a:r>
              <a:rPr lang="en-US" sz="1400">
                <a:solidFill>
                  <a:schemeClr val="tx1"/>
                </a:solidFill>
                <a:latin typeface="Segoe UI"/>
                <a:cs typeface="Segoe UI"/>
              </a:rPr>
              <a:t>Scale to meet market demands</a:t>
            </a:r>
          </a:p>
          <a:p>
            <a:pPr marL="280035" indent="-280035">
              <a:buFont typeface="Arial" panose="020B0604020202020204" pitchFamily="34" charset="0"/>
              <a:buChar char="•"/>
            </a:pPr>
            <a:r>
              <a:rPr lang="en-US" sz="1400">
                <a:solidFill>
                  <a:schemeClr val="tx1"/>
                </a:solidFill>
                <a:latin typeface="Segoe UI"/>
                <a:cs typeface="Segoe UI"/>
              </a:rPr>
              <a:t>Scale to meet geographic demands</a:t>
            </a:r>
          </a:p>
        </p:txBody>
      </p:sp>
      <p:sp>
        <p:nvSpPr>
          <p:cNvPr id="6" name="Text Placeholder 5">
            <a:extLst>
              <a:ext uri="{FF2B5EF4-FFF2-40B4-BE49-F238E27FC236}">
                <a16:creationId xmlns:a16="http://schemas.microsoft.com/office/drawing/2014/main" id="{382A9AE4-312E-478B-9637-4FD50157AE89}"/>
              </a:ext>
            </a:extLst>
          </p:cNvPr>
          <p:cNvSpPr>
            <a:spLocks noGrp="1"/>
          </p:cNvSpPr>
          <p:nvPr>
            <p:ph type="body" sz="quarter" idx="13"/>
          </p:nvPr>
        </p:nvSpPr>
        <p:spPr>
          <a:xfrm>
            <a:off x="8149960" y="2748605"/>
            <a:ext cx="3618381" cy="2774602"/>
          </a:xfrm>
        </p:spPr>
        <p:txBody>
          <a:bodyPr vert="horz" lIns="0" tIns="0" rIns="0" bIns="0" rtlCol="0" anchor="t">
            <a:noAutofit/>
          </a:bodyPr>
          <a:lstStyle/>
          <a:p>
            <a:r>
              <a:rPr lang="en-US" sz="2000">
                <a:latin typeface="Segoe UI Semibold"/>
                <a:cs typeface="Segoe UI Semibold"/>
              </a:rPr>
              <a:t>Innovation Motivations</a:t>
            </a:r>
          </a:p>
          <a:p>
            <a:pPr marL="280035" indent="-280035">
              <a:buFont typeface="Arial" panose="020B0604020202020204" pitchFamily="34" charset="0"/>
              <a:buChar char="•"/>
            </a:pPr>
            <a:r>
              <a:rPr lang="en-US" sz="1400">
                <a:solidFill>
                  <a:schemeClr val="tx1"/>
                </a:solidFill>
                <a:latin typeface="Segoe UI"/>
                <a:cs typeface="Segoe UI"/>
              </a:rPr>
              <a:t>Prepare for new technical capabilities</a:t>
            </a:r>
          </a:p>
          <a:p>
            <a:pPr marL="280035" indent="-280035">
              <a:buFont typeface="Arial" panose="020B0604020202020204" pitchFamily="34" charset="0"/>
              <a:buChar char="•"/>
            </a:pPr>
            <a:r>
              <a:rPr lang="en-US" sz="1400">
                <a:solidFill>
                  <a:schemeClr val="tx1"/>
                </a:solidFill>
                <a:latin typeface="Segoe UI"/>
                <a:cs typeface="Segoe UI"/>
              </a:rPr>
              <a:t>Build new technical capabilities</a:t>
            </a:r>
          </a:p>
          <a:p>
            <a:pPr marL="280035" indent="-280035">
              <a:buFont typeface="Arial" panose="020B0604020202020204" pitchFamily="34" charset="0"/>
              <a:buChar char="•"/>
            </a:pPr>
            <a:r>
              <a:rPr lang="en-US" sz="1400">
                <a:solidFill>
                  <a:schemeClr val="tx1"/>
                </a:solidFill>
                <a:latin typeface="Segoe UI"/>
                <a:cs typeface="Segoe UI"/>
              </a:rPr>
              <a:t>Scale to meet market demands</a:t>
            </a:r>
          </a:p>
          <a:p>
            <a:pPr marL="280035" indent="-280035">
              <a:buFont typeface="Arial" panose="020B0604020202020204" pitchFamily="34" charset="0"/>
              <a:buChar char="•"/>
            </a:pPr>
            <a:r>
              <a:rPr lang="en-US" sz="1400">
                <a:solidFill>
                  <a:schemeClr val="tx1"/>
                </a:solidFill>
                <a:latin typeface="Segoe UI"/>
                <a:cs typeface="Segoe UI"/>
              </a:rPr>
              <a:t>Scale to meet geographic demands</a:t>
            </a:r>
          </a:p>
          <a:p>
            <a:pPr marL="280035" indent="-280035">
              <a:buFont typeface="Arial" panose="020B0604020202020204" pitchFamily="34" charset="0"/>
              <a:buChar char="•"/>
            </a:pPr>
            <a:r>
              <a:rPr lang="en-US" sz="1400">
                <a:solidFill>
                  <a:schemeClr val="tx1"/>
                </a:solidFill>
                <a:latin typeface="Segoe UI"/>
                <a:cs typeface="Segoe UI"/>
              </a:rPr>
              <a:t>Improve customer experiences / engagements</a:t>
            </a:r>
          </a:p>
          <a:p>
            <a:pPr marL="280035" indent="-280035">
              <a:buFont typeface="Arial" panose="020B0604020202020204" pitchFamily="34" charset="0"/>
              <a:buChar char="•"/>
            </a:pPr>
            <a:r>
              <a:rPr lang="en-US" sz="1400">
                <a:solidFill>
                  <a:schemeClr val="tx1"/>
                </a:solidFill>
                <a:latin typeface="Segoe UI"/>
                <a:cs typeface="Segoe UI"/>
              </a:rPr>
              <a:t>Transform products or services</a:t>
            </a:r>
          </a:p>
          <a:p>
            <a:pPr marL="280035" indent="-280035">
              <a:buFont typeface="Arial" panose="020B0604020202020204" pitchFamily="34" charset="0"/>
              <a:buChar char="•"/>
            </a:pPr>
            <a:r>
              <a:rPr lang="en-US" sz="1400">
                <a:solidFill>
                  <a:schemeClr val="tx1"/>
                </a:solidFill>
                <a:latin typeface="Segoe UI"/>
                <a:cs typeface="Segoe UI"/>
              </a:rPr>
              <a:t>Disrupt the market with new products or services</a:t>
            </a:r>
          </a:p>
        </p:txBody>
      </p:sp>
    </p:spTree>
    <p:extLst>
      <p:ext uri="{BB962C8B-B14F-4D97-AF65-F5344CB8AC3E}">
        <p14:creationId xmlns:p14="http://schemas.microsoft.com/office/powerpoint/2010/main" val="3613319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Effect transition="in" filter="fade">
                                      <p:cBhvr>
                                        <p:cTn id="29" dur="500"/>
                                        <p:tgtEl>
                                          <p:spTgt spid="5">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Effect transition="in" filter="fade">
                                      <p:cBhvr>
                                        <p:cTn id="35" dur="500"/>
                                        <p:tgtEl>
                                          <p:spTgt spid="5">
                                            <p:txEl>
                                              <p:pRg st="2" end="2"/>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xEl>
                                              <p:pRg st="3" end="3"/>
                                            </p:txEl>
                                          </p:spTgt>
                                        </p:tgtEl>
                                        <p:attrNameLst>
                                          <p:attrName>style.visibility</p:attrName>
                                        </p:attrNameLst>
                                      </p:cBhvr>
                                      <p:to>
                                        <p:strVal val="visible"/>
                                      </p:to>
                                    </p:set>
                                    <p:animEffect transition="in" filter="fade">
                                      <p:cBhvr>
                                        <p:cTn id="38" dur="500"/>
                                        <p:tgtEl>
                                          <p:spTgt spid="5">
                                            <p:txEl>
                                              <p:pRg st="3" end="3"/>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xEl>
                                              <p:pRg st="4" end="4"/>
                                            </p:txEl>
                                          </p:spTgt>
                                        </p:tgtEl>
                                        <p:attrNameLst>
                                          <p:attrName>style.visibility</p:attrName>
                                        </p:attrNameLst>
                                      </p:cBhvr>
                                      <p:to>
                                        <p:strVal val="visible"/>
                                      </p:to>
                                    </p:set>
                                    <p:animEffect transition="in" filter="fade">
                                      <p:cBhvr>
                                        <p:cTn id="41" dur="500"/>
                                        <p:tgtEl>
                                          <p:spTgt spid="5">
                                            <p:txEl>
                                              <p:pRg st="4" end="4"/>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xEl>
                                              <p:pRg st="5" end="5"/>
                                            </p:txEl>
                                          </p:spTgt>
                                        </p:tgtEl>
                                        <p:attrNameLst>
                                          <p:attrName>style.visibility</p:attrName>
                                        </p:attrNameLst>
                                      </p:cBhvr>
                                      <p:to>
                                        <p:strVal val="visible"/>
                                      </p:to>
                                    </p:set>
                                    <p:animEffect transition="in" filter="fade">
                                      <p:cBhvr>
                                        <p:cTn id="44" dur="500"/>
                                        <p:tgtEl>
                                          <p:spTgt spid="5">
                                            <p:txEl>
                                              <p:pRg st="5" end="5"/>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txEl>
                                              <p:pRg st="6" end="6"/>
                                            </p:txEl>
                                          </p:spTgt>
                                        </p:tgtEl>
                                        <p:attrNameLst>
                                          <p:attrName>style.visibility</p:attrName>
                                        </p:attrNameLst>
                                      </p:cBhvr>
                                      <p:to>
                                        <p:strVal val="visible"/>
                                      </p:to>
                                    </p:set>
                                    <p:animEffect transition="in" filter="fade">
                                      <p:cBhvr>
                                        <p:cTn id="47" dur="500"/>
                                        <p:tgtEl>
                                          <p:spTgt spid="5">
                                            <p:txEl>
                                              <p:pRg st="6" end="6"/>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txEl>
                                              <p:pRg st="7" end="7"/>
                                            </p:txEl>
                                          </p:spTgt>
                                        </p:tgtEl>
                                        <p:attrNameLst>
                                          <p:attrName>style.visibility</p:attrName>
                                        </p:attrNameLst>
                                      </p:cBhvr>
                                      <p:to>
                                        <p:strVal val="visible"/>
                                      </p:to>
                                    </p:set>
                                    <p:animEffect transition="in" filter="fade">
                                      <p:cBhvr>
                                        <p:cTn id="50" dur="500"/>
                                        <p:tgtEl>
                                          <p:spTgt spid="5">
                                            <p:txEl>
                                              <p:pRg st="7" end="7"/>
                                            </p:txEl>
                                          </p:spTgt>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6">
                                            <p:txEl>
                                              <p:pRg st="0" end="0"/>
                                            </p:txEl>
                                          </p:spTgt>
                                        </p:tgtEl>
                                        <p:attrNameLst>
                                          <p:attrName>style.visibility</p:attrName>
                                        </p:attrNameLst>
                                      </p:cBhvr>
                                      <p:to>
                                        <p:strVal val="visible"/>
                                      </p:to>
                                    </p:set>
                                    <p:animEffect transition="in" filter="fade">
                                      <p:cBhvr>
                                        <p:cTn id="54" dur="500"/>
                                        <p:tgtEl>
                                          <p:spTgt spid="6">
                                            <p:txEl>
                                              <p:pRg st="0" end="0"/>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
                                            <p:txEl>
                                              <p:pRg st="1" end="1"/>
                                            </p:txEl>
                                          </p:spTgt>
                                        </p:tgtEl>
                                        <p:attrNameLst>
                                          <p:attrName>style.visibility</p:attrName>
                                        </p:attrNameLst>
                                      </p:cBhvr>
                                      <p:to>
                                        <p:strVal val="visible"/>
                                      </p:to>
                                    </p:set>
                                    <p:animEffect transition="in" filter="fade">
                                      <p:cBhvr>
                                        <p:cTn id="57" dur="500"/>
                                        <p:tgtEl>
                                          <p:spTgt spid="6">
                                            <p:txEl>
                                              <p:pRg st="1" end="1"/>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6">
                                            <p:txEl>
                                              <p:pRg st="2" end="2"/>
                                            </p:txEl>
                                          </p:spTgt>
                                        </p:tgtEl>
                                        <p:attrNameLst>
                                          <p:attrName>style.visibility</p:attrName>
                                        </p:attrNameLst>
                                      </p:cBhvr>
                                      <p:to>
                                        <p:strVal val="visible"/>
                                      </p:to>
                                    </p:set>
                                    <p:animEffect transition="in" filter="fade">
                                      <p:cBhvr>
                                        <p:cTn id="60" dur="500"/>
                                        <p:tgtEl>
                                          <p:spTgt spid="6">
                                            <p:txEl>
                                              <p:pRg st="2" end="2"/>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
                                            <p:txEl>
                                              <p:pRg st="3" end="3"/>
                                            </p:txEl>
                                          </p:spTgt>
                                        </p:tgtEl>
                                        <p:attrNameLst>
                                          <p:attrName>style.visibility</p:attrName>
                                        </p:attrNameLst>
                                      </p:cBhvr>
                                      <p:to>
                                        <p:strVal val="visible"/>
                                      </p:to>
                                    </p:set>
                                    <p:animEffect transition="in" filter="fade">
                                      <p:cBhvr>
                                        <p:cTn id="63" dur="500"/>
                                        <p:tgtEl>
                                          <p:spTgt spid="6">
                                            <p:txEl>
                                              <p:pRg st="3" end="3"/>
                                            </p:tx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
                                            <p:txEl>
                                              <p:pRg st="4" end="4"/>
                                            </p:txEl>
                                          </p:spTgt>
                                        </p:tgtEl>
                                        <p:attrNameLst>
                                          <p:attrName>style.visibility</p:attrName>
                                        </p:attrNameLst>
                                      </p:cBhvr>
                                      <p:to>
                                        <p:strVal val="visible"/>
                                      </p:to>
                                    </p:set>
                                    <p:animEffect transition="in" filter="fade">
                                      <p:cBhvr>
                                        <p:cTn id="66" dur="500"/>
                                        <p:tgtEl>
                                          <p:spTgt spid="6">
                                            <p:txEl>
                                              <p:pRg st="4" end="4"/>
                                            </p:tx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
                                            <p:txEl>
                                              <p:pRg st="5" end="5"/>
                                            </p:txEl>
                                          </p:spTgt>
                                        </p:tgtEl>
                                        <p:attrNameLst>
                                          <p:attrName>style.visibility</p:attrName>
                                        </p:attrNameLst>
                                      </p:cBhvr>
                                      <p:to>
                                        <p:strVal val="visible"/>
                                      </p:to>
                                    </p:set>
                                    <p:animEffect transition="in" filter="fade">
                                      <p:cBhvr>
                                        <p:cTn id="69" dur="500"/>
                                        <p:tgtEl>
                                          <p:spTgt spid="6">
                                            <p:txEl>
                                              <p:pRg st="5" end="5"/>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
                                            <p:txEl>
                                              <p:pRg st="6" end="6"/>
                                            </p:txEl>
                                          </p:spTgt>
                                        </p:tgtEl>
                                        <p:attrNameLst>
                                          <p:attrName>style.visibility</p:attrName>
                                        </p:attrNameLst>
                                      </p:cBhvr>
                                      <p:to>
                                        <p:strVal val="visible"/>
                                      </p:to>
                                    </p:set>
                                    <p:animEffect transition="in" filter="fade">
                                      <p:cBhvr>
                                        <p:cTn id="72" dur="500"/>
                                        <p:tgtEl>
                                          <p:spTgt spid="6">
                                            <p:txEl>
                                              <p:pRg st="6" end="6"/>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6">
                                            <p:txEl>
                                              <p:pRg st="7" end="7"/>
                                            </p:txEl>
                                          </p:spTgt>
                                        </p:tgtEl>
                                        <p:attrNameLst>
                                          <p:attrName>style.visibility</p:attrName>
                                        </p:attrNameLst>
                                      </p:cBhvr>
                                      <p:to>
                                        <p:strVal val="visible"/>
                                      </p:to>
                                    </p:set>
                                    <p:animEffect transition="in" filter="fade">
                                      <p:cBhvr>
                                        <p:cTn id="75"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uiExpand="1" build="p"/>
      <p:bldP spid="6"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1539485" y="2300855"/>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FC52974-FAB3-45DC-9960-CA5C06E87548}"/>
              </a:ext>
            </a:extLst>
          </p:cNvPr>
          <p:cNvSpPr/>
          <p:nvPr/>
        </p:nvSpPr>
        <p:spPr bwMode="auto">
          <a:xfrm>
            <a:off x="2551292" y="2905269"/>
            <a:ext cx="4114684" cy="822937"/>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UI" panose="020B0502040204020203" pitchFamily="34" charset="0"/>
                <a:cs typeface="Segoe UI" panose="020B0502040204020203" pitchFamily="34" charset="0"/>
              </a:rPr>
              <a:t>Validate prerequisites aligned to </a:t>
            </a:r>
            <a:r>
              <a:rPr lang="en-US" sz="1400" b="1" i="1" kern="0">
                <a:solidFill>
                  <a:srgbClr val="FFFFFF"/>
                </a:solidFill>
                <a:latin typeface="Segoe UI" panose="020B0502040204020203" pitchFamily="34" charset="0"/>
                <a:cs typeface="Segoe UI" panose="020B0502040204020203" pitchFamily="34" charset="0"/>
              </a:rPr>
              <a:t>Motivations</a:t>
            </a:r>
            <a:r>
              <a:rPr lang="en-US" sz="1400" kern="0">
                <a:solidFill>
                  <a:srgbClr val="FFFFFF"/>
                </a:solidFill>
                <a:latin typeface="Segoe UI" panose="020B0502040204020203" pitchFamily="34" charset="0"/>
                <a:cs typeface="Segoe UI" panose="020B0502040204020203" pitchFamily="34" charset="0"/>
              </a:rPr>
              <a:t> and </a:t>
            </a:r>
            <a:r>
              <a:rPr lang="en-US" sz="1400" b="1" i="1" kern="0">
                <a:solidFill>
                  <a:srgbClr val="FFFFFF"/>
                </a:solidFill>
                <a:latin typeface="Segoe UI" panose="020B0502040204020203" pitchFamily="34" charset="0"/>
                <a:cs typeface="Segoe UI" panose="020B0502040204020203" pitchFamily="34" charset="0"/>
              </a:rPr>
              <a:t>Migration Phase Investments</a:t>
            </a:r>
            <a:endParaRPr lang="en-US" sz="1400" kern="0">
              <a:solidFill>
                <a:srgbClr val="FFFFFF"/>
              </a:solidFill>
              <a:latin typeface="Segoe UI" panose="020B0502040204020203" pitchFamily="34" charset="0"/>
              <a:cs typeface="Segoe UI" panose="020B0502040204020203" pitchFamily="34" charset="0"/>
            </a:endParaRPr>
          </a:p>
        </p:txBody>
      </p:sp>
      <p:sp>
        <p:nvSpPr>
          <p:cNvPr id="30" name="Title 1">
            <a:extLst>
              <a:ext uri="{FF2B5EF4-FFF2-40B4-BE49-F238E27FC236}">
                <a16:creationId xmlns:a16="http://schemas.microsoft.com/office/drawing/2014/main" id="{FE6B027E-0CF2-4EEA-93F8-D9A28F8D9605}"/>
              </a:ext>
            </a:extLst>
          </p:cNvPr>
          <p:cNvSpPr txBox="1">
            <a:spLocks/>
          </p:cNvSpPr>
          <p:nvPr/>
        </p:nvSpPr>
        <p:spPr>
          <a:xfrm>
            <a:off x="641012" y="2905269"/>
            <a:ext cx="1953117"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a:solidFill>
                  <a:srgbClr val="0078D7"/>
                </a:solidFill>
                <a:latin typeface="Segoe UI Semibold" panose="020B0702040204020203" pitchFamily="34" charset="0"/>
                <a:cs typeface="Segoe UI Semibold" panose="020B0702040204020203" pitchFamily="34" charset="0"/>
              </a:rPr>
              <a:t>Prerequisites</a:t>
            </a:r>
          </a:p>
        </p:txBody>
      </p:sp>
      <p:sp>
        <p:nvSpPr>
          <p:cNvPr id="31" name="Oval 30">
            <a:extLst>
              <a:ext uri="{FF2B5EF4-FFF2-40B4-BE49-F238E27FC236}">
                <a16:creationId xmlns:a16="http://schemas.microsoft.com/office/drawing/2014/main" id="{1E63A008-2E29-4A5F-8935-3CA68F28E57A}"/>
              </a:ext>
            </a:extLst>
          </p:cNvPr>
          <p:cNvSpPr/>
          <p:nvPr/>
        </p:nvSpPr>
        <p:spPr bwMode="auto">
          <a:xfrm>
            <a:off x="394235" y="3069962"/>
            <a:ext cx="493553" cy="493553"/>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b="1" kern="0">
                <a:solidFill>
                  <a:srgbClr val="FFFFFF"/>
                </a:solidFill>
                <a:latin typeface="Segoe UI Semibold" panose="020B0702040204020203" pitchFamily="34" charset="0"/>
                <a:ea typeface="Segoe UI" pitchFamily="34" charset="0"/>
                <a:cs typeface="Segoe UI Semibold" panose="020B0702040204020203" pitchFamily="34" charset="0"/>
              </a:rPr>
              <a:t>2</a:t>
            </a:r>
            <a:endParaRPr lang="en-US" sz="2353" b="1" kern="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2" name="Rectangle 31">
            <a:extLst>
              <a:ext uri="{FF2B5EF4-FFF2-40B4-BE49-F238E27FC236}">
                <a16:creationId xmlns:a16="http://schemas.microsoft.com/office/drawing/2014/main" id="{BDD7FE10-DF85-4038-A3F8-175C1DBB0A4C}"/>
              </a:ext>
            </a:extLst>
          </p:cNvPr>
          <p:cNvSpPr/>
          <p:nvPr/>
        </p:nvSpPr>
        <p:spPr bwMode="auto">
          <a:xfrm>
            <a:off x="2551292" y="4329179"/>
            <a:ext cx="4114684" cy="822937"/>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UI" panose="020B0502040204020203" pitchFamily="34" charset="0"/>
                <a:cs typeface="Segoe UI" panose="020B0502040204020203" pitchFamily="34" charset="0"/>
              </a:rPr>
              <a:t>Learn the </a:t>
            </a:r>
            <a:r>
              <a:rPr lang="en-US" sz="1400" b="1" i="1" kern="0">
                <a:solidFill>
                  <a:srgbClr val="FFFFFF"/>
                </a:solidFill>
                <a:latin typeface="Segoe UI" panose="020B0502040204020203" pitchFamily="34" charset="0"/>
                <a:cs typeface="Segoe UI" panose="020B0502040204020203" pitchFamily="34" charset="0"/>
              </a:rPr>
              <a:t>tools and approaches </a:t>
            </a:r>
            <a:r>
              <a:rPr lang="en-US" sz="1400" kern="0">
                <a:solidFill>
                  <a:srgbClr val="FFFFFF"/>
                </a:solidFill>
                <a:latin typeface="Segoe UI" panose="020B0502040204020203" pitchFamily="34" charset="0"/>
                <a:cs typeface="Segoe UI" panose="020B0502040204020203" pitchFamily="34" charset="0"/>
              </a:rPr>
              <a:t>migrating a 1</a:t>
            </a:r>
            <a:r>
              <a:rPr lang="en-US" sz="1400" kern="0" baseline="30000">
                <a:solidFill>
                  <a:srgbClr val="FFFFFF"/>
                </a:solidFill>
                <a:latin typeface="Segoe UI" panose="020B0502040204020203" pitchFamily="34" charset="0"/>
                <a:cs typeface="Segoe UI" panose="020B0502040204020203" pitchFamily="34" charset="0"/>
              </a:rPr>
              <a:t>st</a:t>
            </a:r>
            <a:r>
              <a:rPr lang="en-US" sz="1400" kern="0">
                <a:solidFill>
                  <a:srgbClr val="FFFFFF"/>
                </a:solidFill>
                <a:latin typeface="Segoe UI" panose="020B0502040204020203" pitchFamily="34" charset="0"/>
                <a:cs typeface="Segoe UI" panose="020B0502040204020203" pitchFamily="34" charset="0"/>
              </a:rPr>
              <a:t> workload using the </a:t>
            </a:r>
            <a:r>
              <a:rPr lang="en-US" sz="1400" b="1" i="1" kern="0">
                <a:solidFill>
                  <a:srgbClr val="FFFFFF"/>
                </a:solidFill>
                <a:latin typeface="Segoe UI" panose="020B0502040204020203" pitchFamily="34" charset="0"/>
                <a:cs typeface="Segoe UI" panose="020B0502040204020203" pitchFamily="34" charset="0"/>
              </a:rPr>
              <a:t>Azure Migration Guide</a:t>
            </a:r>
            <a:r>
              <a:rPr lang="en-US" sz="1400" kern="0">
                <a:solidFill>
                  <a:srgbClr val="FFFFFF"/>
                </a:solidFill>
                <a:latin typeface="Segoe UI" panose="020B0502040204020203" pitchFamily="34" charset="0"/>
                <a:cs typeface="Segoe UI" panose="020B0502040204020203" pitchFamily="34" charset="0"/>
              </a:rPr>
              <a:t> </a:t>
            </a:r>
            <a:endParaRPr lang="en-US" sz="1400" b="1" i="1" kern="0">
              <a:solidFill>
                <a:srgbClr val="FFFFFF"/>
              </a:solidFill>
              <a:latin typeface="Segoe UI" panose="020B0502040204020203" pitchFamily="34" charset="0"/>
              <a:cs typeface="Segoe UI" panose="020B0502040204020203" pitchFamily="34" charset="0"/>
            </a:endParaRPr>
          </a:p>
        </p:txBody>
      </p:sp>
      <p:sp>
        <p:nvSpPr>
          <p:cNvPr id="33" name="Title 1">
            <a:extLst>
              <a:ext uri="{FF2B5EF4-FFF2-40B4-BE49-F238E27FC236}">
                <a16:creationId xmlns:a16="http://schemas.microsoft.com/office/drawing/2014/main" id="{90C4E001-E6E1-4736-8F71-E4C47B7C4D87}"/>
              </a:ext>
            </a:extLst>
          </p:cNvPr>
          <p:cNvSpPr txBox="1">
            <a:spLocks/>
          </p:cNvSpPr>
          <p:nvPr/>
        </p:nvSpPr>
        <p:spPr>
          <a:xfrm>
            <a:off x="641012" y="4329179"/>
            <a:ext cx="1953117"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a:solidFill>
                  <a:srgbClr val="0078D7"/>
                </a:solidFill>
                <a:latin typeface="Segoe UI Semibold" panose="020B0702040204020203" pitchFamily="34" charset="0"/>
                <a:cs typeface="Segoe UI Semibold" panose="020B0702040204020203" pitchFamily="34" charset="0"/>
              </a:rPr>
              <a:t>n</a:t>
            </a:r>
            <a:r>
              <a:rPr lang="en-US" baseline="30000">
                <a:solidFill>
                  <a:srgbClr val="0078D7"/>
                </a:solidFill>
                <a:latin typeface="Segoe UI Semibold" panose="020B0702040204020203" pitchFamily="34" charset="0"/>
                <a:cs typeface="Segoe UI Semibold" panose="020B0702040204020203" pitchFamily="34" charset="0"/>
              </a:rPr>
              <a:t>th </a:t>
            </a:r>
            <a:r>
              <a:rPr lang="en-US">
                <a:solidFill>
                  <a:srgbClr val="0078D7"/>
                </a:solidFill>
                <a:latin typeface="Segoe UI Semibold" panose="020B0702040204020203" pitchFamily="34" charset="0"/>
                <a:cs typeface="Segoe UI Semibold" panose="020B0702040204020203" pitchFamily="34" charset="0"/>
              </a:rPr>
              <a:t>Workload</a:t>
            </a:r>
          </a:p>
        </p:txBody>
      </p:sp>
      <p:sp>
        <p:nvSpPr>
          <p:cNvPr id="34" name="Oval 33">
            <a:extLst>
              <a:ext uri="{FF2B5EF4-FFF2-40B4-BE49-F238E27FC236}">
                <a16:creationId xmlns:a16="http://schemas.microsoft.com/office/drawing/2014/main" id="{5FC5D1DD-BE74-4434-9586-851C2C684C52}"/>
              </a:ext>
            </a:extLst>
          </p:cNvPr>
          <p:cNvSpPr/>
          <p:nvPr/>
        </p:nvSpPr>
        <p:spPr bwMode="auto">
          <a:xfrm>
            <a:off x="394235" y="4493872"/>
            <a:ext cx="493553" cy="493553"/>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b="1" kern="0">
                <a:solidFill>
                  <a:srgbClr val="FFFFFF"/>
                </a:solidFill>
                <a:latin typeface="Segoe UI Semibold" panose="020B0702040204020203" pitchFamily="34" charset="0"/>
                <a:ea typeface="Segoe UI" pitchFamily="34" charset="0"/>
                <a:cs typeface="Segoe UI Semibold" panose="020B0702040204020203" pitchFamily="34" charset="0"/>
              </a:rPr>
              <a:t>3</a:t>
            </a:r>
            <a:endParaRPr lang="en-US" sz="2353" b="1" kern="0">
              <a:solidFill>
                <a:srgbClr val="FFFFFF"/>
              </a:solidFill>
              <a:latin typeface="Segoe UI Semibold" panose="020B0702040204020203" pitchFamily="34" charset="0"/>
              <a:ea typeface="Segoe UI" pitchFamily="34" charset="0"/>
              <a:cs typeface="Segoe UI Semibold" panose="020B0702040204020203" pitchFamily="34" charset="0"/>
            </a:endParaRPr>
          </a:p>
        </p:txBody>
      </p:sp>
      <p:cxnSp>
        <p:nvCxnSpPr>
          <p:cNvPr id="35" name="Straight Arrow Connector 34">
            <a:extLst>
              <a:ext uri="{FF2B5EF4-FFF2-40B4-BE49-F238E27FC236}">
                <a16:creationId xmlns:a16="http://schemas.microsoft.com/office/drawing/2014/main" id="{43EA60FF-5B3C-4B32-8E93-48158E140814}"/>
              </a:ext>
            </a:extLst>
          </p:cNvPr>
          <p:cNvCxnSpPr/>
          <p:nvPr/>
        </p:nvCxnSpPr>
        <p:spPr>
          <a:xfrm>
            <a:off x="1539485" y="3744579"/>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69408" y="289601"/>
            <a:ext cx="5721464" cy="899639"/>
          </a:xfrm>
        </p:spPr>
        <p:txBody>
          <a:bodyPr>
            <a:noAutofit/>
          </a:bodyPr>
          <a:lstStyle/>
          <a:p>
            <a:r>
              <a:rPr lang="nl-NL" sz="4000" spc="-50">
                <a:latin typeface="Segoe UI Light"/>
                <a:cs typeface="Segoe UI Light"/>
              </a:rPr>
              <a:t>How Do I Get Started?</a:t>
            </a:r>
          </a:p>
        </p:txBody>
      </p:sp>
      <p:sp>
        <p:nvSpPr>
          <p:cNvPr id="50" name="Rectangle 49"/>
          <p:cNvSpPr/>
          <p:nvPr/>
        </p:nvSpPr>
        <p:spPr bwMode="auto">
          <a:xfrm>
            <a:off x="2551292" y="1515702"/>
            <a:ext cx="4114684" cy="822937"/>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UI" panose="020B0502040204020203" pitchFamily="34" charset="0"/>
                <a:cs typeface="Segoe UI" panose="020B0502040204020203" pitchFamily="34" charset="0"/>
              </a:rPr>
              <a:t>Understand </a:t>
            </a:r>
            <a:r>
              <a:rPr lang="en-US" sz="1400" b="1" i="1" kern="0">
                <a:solidFill>
                  <a:srgbClr val="FFFFFF"/>
                </a:solidFill>
                <a:latin typeface="Segoe UI" panose="020B0502040204020203" pitchFamily="34" charset="0"/>
                <a:cs typeface="Segoe UI" panose="020B0502040204020203" pitchFamily="34" charset="0"/>
              </a:rPr>
              <a:t>motivations and business objectives </a:t>
            </a:r>
            <a:r>
              <a:rPr lang="en-US" sz="1400" kern="0">
                <a:solidFill>
                  <a:srgbClr val="FFFFFF"/>
                </a:solidFill>
                <a:latin typeface="Segoe UI" panose="020B0502040204020203" pitchFamily="34" charset="0"/>
                <a:cs typeface="Segoe UI" panose="020B0502040204020203" pitchFamily="34" charset="0"/>
              </a:rPr>
              <a:t>which will drive migration decisions</a:t>
            </a:r>
            <a:endParaRPr lang="en-US" sz="1400" b="1" i="1" kern="0">
              <a:solidFill>
                <a:srgbClr val="FFFFFF"/>
              </a:solidFill>
              <a:latin typeface="Segoe UI" panose="020B0502040204020203" pitchFamily="34" charset="0"/>
              <a:cs typeface="Segoe UI" panose="020B0502040204020203" pitchFamily="34" charset="0"/>
            </a:endParaRPr>
          </a:p>
        </p:txBody>
      </p:sp>
      <p:sp>
        <p:nvSpPr>
          <p:cNvPr id="52" name="Title 1"/>
          <p:cNvSpPr txBox="1">
            <a:spLocks/>
          </p:cNvSpPr>
          <p:nvPr/>
        </p:nvSpPr>
        <p:spPr>
          <a:xfrm>
            <a:off x="641012" y="1515702"/>
            <a:ext cx="1953118" cy="821175"/>
          </a:xfrm>
          <a:prstGeom prst="rect">
            <a:avLst/>
          </a:prstGeom>
          <a:solidFill>
            <a:schemeClr val="bg1"/>
          </a:solidFill>
          <a:ln>
            <a:solidFill>
              <a:schemeClr val="accent1"/>
            </a:solidFill>
          </a:ln>
        </p:spPr>
        <p:txBody>
          <a:bodyPr vert="horz" wrap="square" lIns="365749" tIns="91436" rIns="146299" bIns="91436"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548">
              <a:defRPr/>
            </a:pPr>
            <a:r>
              <a:rPr lang="en-US" sz="2000" b="1">
                <a:solidFill>
                  <a:srgbClr val="0078D7"/>
                </a:solidFill>
                <a:latin typeface="Segoe UI Semibold" panose="020B0702040204020203" pitchFamily="34" charset="0"/>
                <a:cs typeface="Segoe UI Semibold" panose="020B0702040204020203" pitchFamily="34" charset="0"/>
              </a:rPr>
              <a:t>Motivations</a:t>
            </a:r>
            <a:endParaRPr lang="en-US" sz="1800">
              <a:solidFill>
                <a:srgbClr val="0078D7"/>
              </a:solidFill>
              <a:latin typeface="Segoe UI Semibold" panose="020B0702040204020203" pitchFamily="34" charset="0"/>
              <a:cs typeface="Segoe UI Semibold" panose="020B0702040204020203" pitchFamily="34" charset="0"/>
            </a:endParaRPr>
          </a:p>
        </p:txBody>
      </p:sp>
      <p:sp>
        <p:nvSpPr>
          <p:cNvPr id="53" name="Oval 52"/>
          <p:cNvSpPr/>
          <p:nvPr/>
        </p:nvSpPr>
        <p:spPr bwMode="auto">
          <a:xfrm>
            <a:off x="394235" y="1680395"/>
            <a:ext cx="493553" cy="493553"/>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b="1" kern="0">
                <a:solidFill>
                  <a:srgbClr val="FFFFFF"/>
                </a:solidFill>
                <a:latin typeface="Segoe UI Semibold" panose="020B0702040204020203" pitchFamily="34" charset="0"/>
                <a:ea typeface="Segoe UI" pitchFamily="34" charset="0"/>
                <a:cs typeface="Segoe UI Semibold" panose="020B0702040204020203" pitchFamily="34" charset="0"/>
              </a:rPr>
              <a:t>1</a:t>
            </a:r>
            <a:endParaRPr lang="en-US" sz="2353" b="1" kern="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E1207B77-6F8A-4E69-9038-FED76D1E94E9}"/>
              </a:ext>
            </a:extLst>
          </p:cNvPr>
          <p:cNvSpPr/>
          <p:nvPr/>
        </p:nvSpPr>
        <p:spPr bwMode="auto">
          <a:xfrm>
            <a:off x="2555258" y="5751758"/>
            <a:ext cx="4196656" cy="84112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9" tIns="149152" rIns="186439" bIns="149152" numCol="1" spcCol="0" rtlCol="0" fromWordArt="0" anchor="ctr" anchorCtr="0" forceAA="0" compatLnSpc="1">
            <a:prstTxWarp prst="textNoShape">
              <a:avLst/>
            </a:prstTxWarp>
            <a:noAutofit/>
          </a:bodyPr>
          <a:lstStyle/>
          <a:p>
            <a:pPr defTabSz="950493" fontAlgn="base">
              <a:lnSpc>
                <a:spcPts val="1815"/>
              </a:lnSpc>
              <a:spcBef>
                <a:spcPts val="306"/>
              </a:spcBef>
              <a:spcAft>
                <a:spcPts val="306"/>
              </a:spcAft>
              <a:defRPr/>
            </a:pPr>
            <a:r>
              <a:rPr lang="en-US" sz="1428" kern="0">
                <a:solidFill>
                  <a:srgbClr val="FFFFFF"/>
                </a:solidFill>
                <a:latin typeface="Segoe UI" panose="020B0502040204020203" pitchFamily="34" charset="0"/>
                <a:cs typeface="Segoe UI" panose="020B0502040204020203" pitchFamily="34" charset="0"/>
              </a:rPr>
              <a:t>Mature an </a:t>
            </a:r>
            <a:r>
              <a:rPr lang="en-US" sz="1428" b="1" i="1" kern="0">
                <a:solidFill>
                  <a:srgbClr val="FFFFFF"/>
                </a:solidFill>
                <a:latin typeface="Segoe UI" panose="020B0502040204020203" pitchFamily="34" charset="0"/>
                <a:cs typeface="Segoe UI" panose="020B0502040204020203" pitchFamily="34" charset="0"/>
              </a:rPr>
              <a:t>iterative migration process </a:t>
            </a:r>
            <a:r>
              <a:rPr lang="en-US" sz="1428" kern="0">
                <a:solidFill>
                  <a:srgbClr val="FFFFFF"/>
                </a:solidFill>
                <a:latin typeface="Segoe UI" panose="020B0502040204020203" pitchFamily="34" charset="0"/>
                <a:cs typeface="Segoe UI" panose="020B0502040204020203" pitchFamily="34" charset="0"/>
              </a:rPr>
              <a:t>to align with the needs of your org, existing constraints and </a:t>
            </a:r>
            <a:r>
              <a:rPr lang="en-US" sz="1428" b="1" i="1" kern="0">
                <a:solidFill>
                  <a:srgbClr val="FFFFFF"/>
                </a:solidFill>
                <a:latin typeface="Segoe UI" panose="020B0502040204020203" pitchFamily="34" charset="0"/>
                <a:cs typeface="Segoe UI" panose="020B0502040204020203" pitchFamily="34" charset="0"/>
              </a:rPr>
              <a:t>candidate workloads</a:t>
            </a:r>
          </a:p>
        </p:txBody>
      </p:sp>
      <p:sp>
        <p:nvSpPr>
          <p:cNvPr id="27" name="Title 1">
            <a:extLst>
              <a:ext uri="{FF2B5EF4-FFF2-40B4-BE49-F238E27FC236}">
                <a16:creationId xmlns:a16="http://schemas.microsoft.com/office/drawing/2014/main" id="{1456446D-EC65-4D3D-A3B1-AC2A4EE60B70}"/>
              </a:ext>
            </a:extLst>
          </p:cNvPr>
          <p:cNvSpPr txBox="1">
            <a:spLocks/>
          </p:cNvSpPr>
          <p:nvPr/>
        </p:nvSpPr>
        <p:spPr>
          <a:xfrm>
            <a:off x="608284" y="5751757"/>
            <a:ext cx="1990664" cy="839331"/>
          </a:xfrm>
          <a:prstGeom prst="rect">
            <a:avLst/>
          </a:prstGeom>
          <a:solidFill>
            <a:schemeClr val="bg1"/>
          </a:solidFill>
          <a:ln>
            <a:solidFill>
              <a:schemeClr val="accent1"/>
            </a:solidFill>
          </a:ln>
        </p:spPr>
        <p:txBody>
          <a:bodyPr vert="horz" wrap="square" lIns="373035" tIns="93259" rIns="149215" bIns="93259"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914378">
              <a:defRPr/>
            </a:pPr>
            <a:r>
              <a:rPr lang="en-US" sz="2040">
                <a:solidFill>
                  <a:srgbClr val="0078D7"/>
                </a:solidFill>
                <a:latin typeface="Segoe UI Semibold" panose="020B0702040204020203" pitchFamily="34" charset="0"/>
                <a:cs typeface="Segoe UI Semibold" panose="020B0702040204020203" pitchFamily="34" charset="0"/>
              </a:rPr>
              <a:t>Mature Processes</a:t>
            </a:r>
          </a:p>
        </p:txBody>
      </p:sp>
      <p:sp>
        <p:nvSpPr>
          <p:cNvPr id="28" name="Oval 27">
            <a:extLst>
              <a:ext uri="{FF2B5EF4-FFF2-40B4-BE49-F238E27FC236}">
                <a16:creationId xmlns:a16="http://schemas.microsoft.com/office/drawing/2014/main" id="{40F0FA59-A638-4F21-A419-14A605B97CFE}"/>
              </a:ext>
            </a:extLst>
          </p:cNvPr>
          <p:cNvSpPr/>
          <p:nvPr/>
        </p:nvSpPr>
        <p:spPr bwMode="auto">
          <a:xfrm>
            <a:off x="356588" y="5920629"/>
            <a:ext cx="503386" cy="503386"/>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5" fontAlgn="base">
              <a:lnSpc>
                <a:spcPct val="90000"/>
              </a:lnSpc>
              <a:spcBef>
                <a:spcPct val="0"/>
              </a:spcBef>
              <a:spcAft>
                <a:spcPct val="0"/>
              </a:spcAft>
              <a:defRPr/>
            </a:pPr>
            <a:r>
              <a:rPr lang="en-US" sz="2040" b="1" kern="0">
                <a:solidFill>
                  <a:srgbClr val="FFFFFF"/>
                </a:solidFill>
                <a:latin typeface="Segoe UI Semibold" panose="020B0702040204020203" pitchFamily="34" charset="0"/>
                <a:ea typeface="Segoe UI" pitchFamily="34" charset="0"/>
                <a:cs typeface="Segoe UI Semibold" panose="020B0702040204020203" pitchFamily="34" charset="0"/>
              </a:rPr>
              <a:t>4</a:t>
            </a:r>
            <a:endParaRPr lang="en-US" sz="2400" b="1" kern="0">
              <a:solidFill>
                <a:srgbClr val="FFFFFF"/>
              </a:solidFill>
              <a:latin typeface="Segoe UI Semibold" panose="020B0702040204020203" pitchFamily="34" charset="0"/>
              <a:ea typeface="Segoe UI" pitchFamily="34" charset="0"/>
              <a:cs typeface="Segoe UI Semibold" panose="020B0702040204020203" pitchFamily="34" charset="0"/>
            </a:endParaRPr>
          </a:p>
        </p:txBody>
      </p:sp>
      <p:cxnSp>
        <p:nvCxnSpPr>
          <p:cNvPr id="36" name="Straight Arrow Connector 35">
            <a:extLst>
              <a:ext uri="{FF2B5EF4-FFF2-40B4-BE49-F238E27FC236}">
                <a16:creationId xmlns:a16="http://schemas.microsoft.com/office/drawing/2014/main" id="{C7EE3F97-BF70-400C-9A0B-06B6601C6498}"/>
              </a:ext>
            </a:extLst>
          </p:cNvPr>
          <p:cNvCxnSpPr/>
          <p:nvPr/>
        </p:nvCxnSpPr>
        <p:spPr>
          <a:xfrm>
            <a:off x="1523293" y="5153913"/>
            <a:ext cx="0" cy="596247"/>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86C9688-5A63-46BA-8CDF-2548FCFFC1B8}"/>
              </a:ext>
            </a:extLst>
          </p:cNvPr>
          <p:cNvSpPr/>
          <p:nvPr/>
        </p:nvSpPr>
        <p:spPr>
          <a:xfrm>
            <a:off x="0" y="3954594"/>
            <a:ext cx="7086061" cy="29056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22" name="Picture 21">
            <a:extLst>
              <a:ext uri="{FF2B5EF4-FFF2-40B4-BE49-F238E27FC236}">
                <a16:creationId xmlns:a16="http://schemas.microsoft.com/office/drawing/2014/main" id="{AE2201D5-229A-4118-A687-8C524904C47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5959" r="2210"/>
          <a:stretch/>
        </p:blipFill>
        <p:spPr>
          <a:xfrm>
            <a:off x="7086068" y="1322479"/>
            <a:ext cx="5100711" cy="5535521"/>
          </a:xfrm>
          <a:prstGeom prst="rect">
            <a:avLst/>
          </a:prstGeom>
        </p:spPr>
      </p:pic>
      <p:sp>
        <p:nvSpPr>
          <p:cNvPr id="21" name="Rectangle 20">
            <a:extLst>
              <a:ext uri="{FF2B5EF4-FFF2-40B4-BE49-F238E27FC236}">
                <a16:creationId xmlns:a16="http://schemas.microsoft.com/office/drawing/2014/main" id="{FC7441C3-8977-4370-926C-72C2D7F028D7}"/>
              </a:ext>
            </a:extLst>
          </p:cNvPr>
          <p:cNvSpPr/>
          <p:nvPr/>
        </p:nvSpPr>
        <p:spPr>
          <a:xfrm>
            <a:off x="0" y="1322478"/>
            <a:ext cx="7086066" cy="1291734"/>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421223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9EE626E2-514C-4DED-A296-D0712E652AE0}"/>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a:xfrm>
            <a:off x="455996" y="1423391"/>
            <a:ext cx="3618381" cy="2540231"/>
          </a:xfrm>
        </p:spPr>
      </p:pic>
      <p:pic>
        <p:nvPicPr>
          <p:cNvPr id="5" name="Picture Placeholder 4">
            <a:extLst>
              <a:ext uri="{FF2B5EF4-FFF2-40B4-BE49-F238E27FC236}">
                <a16:creationId xmlns:a16="http://schemas.microsoft.com/office/drawing/2014/main" id="{2ECD07A4-0052-4E67-AE8E-031E189B2FA9}"/>
              </a:ext>
            </a:extLst>
          </p:cNvPr>
          <p:cNvPicPr>
            <a:picLocks noGrp="1" noChangeAspect="1"/>
          </p:cNvPicPr>
          <p:nvPr>
            <p:ph type="pic" sz="quarter" idx="15"/>
          </p:nvPr>
        </p:nvPicPr>
        <p:blipFill>
          <a:blip r:embed="rId4" cstate="screen">
            <a:extLst>
              <a:ext uri="{28A0092B-C50C-407E-A947-70E740481C1C}">
                <a14:useLocalDpi xmlns:a14="http://schemas.microsoft.com/office/drawing/2010/main"/>
              </a:ext>
            </a:extLst>
          </a:blip>
          <a:srcRect/>
          <a:stretch>
            <a:fillRect/>
          </a:stretch>
        </p:blipFill>
        <p:spPr>
          <a:xfrm>
            <a:off x="4303152" y="1423391"/>
            <a:ext cx="3607487" cy="2540231"/>
          </a:xfrm>
        </p:spPr>
      </p:pic>
      <p:pic>
        <p:nvPicPr>
          <p:cNvPr id="7" name="Picture Placeholder 6">
            <a:extLst>
              <a:ext uri="{FF2B5EF4-FFF2-40B4-BE49-F238E27FC236}">
                <a16:creationId xmlns:a16="http://schemas.microsoft.com/office/drawing/2014/main" id="{0568C838-E3D1-4CF0-B868-ADCBB8EBAF0A}"/>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a:xfrm>
            <a:off x="8139413" y="1423391"/>
            <a:ext cx="3623050" cy="2540231"/>
          </a:xfrm>
        </p:spPr>
      </p:pic>
      <p:sp>
        <p:nvSpPr>
          <p:cNvPr id="8" name="Title 7">
            <a:extLst>
              <a:ext uri="{FF2B5EF4-FFF2-40B4-BE49-F238E27FC236}">
                <a16:creationId xmlns:a16="http://schemas.microsoft.com/office/drawing/2014/main" id="{ADFDF2A1-E11A-40B5-A1D5-6307BEC3DD54}"/>
              </a:ext>
            </a:extLst>
          </p:cNvPr>
          <p:cNvSpPr>
            <a:spLocks noGrp="1"/>
          </p:cNvSpPr>
          <p:nvPr>
            <p:ph type="title"/>
          </p:nvPr>
        </p:nvSpPr>
        <p:spPr>
          <a:xfrm>
            <a:off x="455996" y="614826"/>
            <a:ext cx="11306469" cy="414344"/>
          </a:xfrm>
        </p:spPr>
        <p:txBody>
          <a:bodyPr/>
          <a:lstStyle/>
          <a:p>
            <a:r>
              <a:rPr lang="en-US" sz="4000">
                <a:latin typeface="Segoe UI Light" panose="020B0502040204020203" pitchFamily="34" charset="0"/>
                <a:cs typeface="Segoe UI Light" panose="020B0502040204020203" pitchFamily="34" charset="0"/>
              </a:rPr>
              <a:t>Plan Prerequisites</a:t>
            </a:r>
          </a:p>
        </p:txBody>
      </p:sp>
      <p:sp>
        <p:nvSpPr>
          <p:cNvPr id="9" name="Text Placeholder 8">
            <a:extLst>
              <a:ext uri="{FF2B5EF4-FFF2-40B4-BE49-F238E27FC236}">
                <a16:creationId xmlns:a16="http://schemas.microsoft.com/office/drawing/2014/main" id="{2E1C9D1D-BE2B-4FB9-9998-3655D5B2D9AD}"/>
              </a:ext>
            </a:extLst>
          </p:cNvPr>
          <p:cNvSpPr>
            <a:spLocks noGrp="1"/>
          </p:cNvSpPr>
          <p:nvPr>
            <p:ph type="body" sz="quarter" idx="11"/>
          </p:nvPr>
        </p:nvSpPr>
        <p:spPr>
          <a:xfrm>
            <a:off x="457200" y="4192407"/>
            <a:ext cx="3617176" cy="1863837"/>
          </a:xfrm>
        </p:spPr>
        <p:txBody>
          <a:bodyPr/>
          <a:lstStyle/>
          <a:p>
            <a:r>
              <a:rPr lang="en-US" sz="1600">
                <a:latin typeface="Segoe UI Semibold" panose="020B0702040204020203" pitchFamily="34" charset="0"/>
                <a:cs typeface="Segoe UI Semibold" panose="020B0702040204020203" pitchFamily="34" charset="0"/>
              </a:rPr>
              <a:t>First workload</a:t>
            </a:r>
          </a:p>
          <a:p>
            <a:r>
              <a:rPr lang="en-US" sz="1400">
                <a:solidFill>
                  <a:schemeClr val="tx1"/>
                </a:solidFill>
                <a:latin typeface="Segoe UI" panose="020B0502040204020203" pitchFamily="34" charset="0"/>
                <a:cs typeface="Segoe UI" panose="020B0502040204020203" pitchFamily="34" charset="0"/>
              </a:rPr>
              <a:t>Demonstrate a growth mindset by choosing a small, low impact, self-contained first workload for the Cloud Adoption Team to migrate &amp; learn. See next section for guidance on execution.</a:t>
            </a:r>
          </a:p>
        </p:txBody>
      </p:sp>
      <p:sp>
        <p:nvSpPr>
          <p:cNvPr id="10" name="Text Placeholder 9">
            <a:extLst>
              <a:ext uri="{FF2B5EF4-FFF2-40B4-BE49-F238E27FC236}">
                <a16:creationId xmlns:a16="http://schemas.microsoft.com/office/drawing/2014/main" id="{76316188-220F-48BA-A1CF-37CE9D9D7DD2}"/>
              </a:ext>
            </a:extLst>
          </p:cNvPr>
          <p:cNvSpPr>
            <a:spLocks noGrp="1"/>
          </p:cNvSpPr>
          <p:nvPr>
            <p:ph type="body" sz="quarter" idx="12"/>
          </p:nvPr>
        </p:nvSpPr>
        <p:spPr>
          <a:xfrm>
            <a:off x="4300039" y="4192407"/>
            <a:ext cx="3607487" cy="1792310"/>
          </a:xfrm>
        </p:spPr>
        <p:txBody>
          <a:bodyPr>
            <a:normAutofit/>
          </a:bodyPr>
          <a:lstStyle/>
          <a:p>
            <a:r>
              <a:rPr lang="en-US" sz="1600">
                <a:latin typeface="Segoe UI Semibold" panose="020B0702040204020203" pitchFamily="34" charset="0"/>
                <a:cs typeface="Segoe UI Semibold" panose="020B0702040204020203" pitchFamily="34" charset="0"/>
              </a:rPr>
              <a:t>Business justification</a:t>
            </a:r>
          </a:p>
          <a:p>
            <a:r>
              <a:rPr lang="en-US" sz="1400">
                <a:solidFill>
                  <a:schemeClr val="tx1"/>
                </a:solidFill>
                <a:latin typeface="Segoe UI" panose="020B0502040204020203" pitchFamily="34" charset="0"/>
                <a:cs typeface="Segoe UI" panose="020B0502040204020203" pitchFamily="34" charset="0"/>
              </a:rPr>
              <a:t>Align the right level of business justification using </a:t>
            </a:r>
            <a:r>
              <a:rPr lang="en-US" sz="1400">
                <a:solidFill>
                  <a:schemeClr val="tx1"/>
                </a:solidFill>
                <a:latin typeface="Segoe UI" panose="020B0502040204020203" pitchFamily="34" charset="0"/>
                <a:cs typeface="Segoe UI" panose="020B0502040204020203" pitchFamily="34" charset="0"/>
                <a:hlinkClick r:id="rId6"/>
              </a:rPr>
              <a:t>calculators and Azure Migrate</a:t>
            </a:r>
            <a:r>
              <a:rPr lang="en-US" sz="1400">
                <a:solidFill>
                  <a:schemeClr val="tx1"/>
                </a:solidFill>
                <a:latin typeface="Segoe UI" panose="020B0502040204020203" pitchFamily="34" charset="0"/>
                <a:cs typeface="Segoe UI" panose="020B0502040204020203" pitchFamily="34" charset="0"/>
              </a:rPr>
              <a:t>, </a:t>
            </a:r>
            <a:r>
              <a:rPr lang="en-US" sz="1400">
                <a:solidFill>
                  <a:schemeClr val="tx1"/>
                </a:solidFill>
                <a:latin typeface="Segoe UI" panose="020B0502040204020203" pitchFamily="34" charset="0"/>
                <a:cs typeface="Segoe UI" panose="020B0502040204020203" pitchFamily="34" charset="0"/>
                <a:hlinkClick r:id="rId7"/>
              </a:rPr>
              <a:t>digital estate rationalization</a:t>
            </a:r>
            <a:r>
              <a:rPr lang="en-US" sz="1400">
                <a:solidFill>
                  <a:schemeClr val="tx1"/>
                </a:solidFill>
                <a:latin typeface="Segoe UI" panose="020B0502040204020203" pitchFamily="34" charset="0"/>
                <a:cs typeface="Segoe UI" panose="020B0502040204020203" pitchFamily="34" charset="0"/>
              </a:rPr>
              <a:t>, and/or a </a:t>
            </a:r>
            <a:r>
              <a:rPr lang="en-US" sz="1400">
                <a:solidFill>
                  <a:schemeClr val="tx1"/>
                </a:solidFill>
                <a:latin typeface="Segoe UI" panose="020B0502040204020203" pitchFamily="34" charset="0"/>
                <a:cs typeface="Segoe UI" panose="020B0502040204020203" pitchFamily="34" charset="0"/>
                <a:hlinkClick r:id="rId8"/>
              </a:rPr>
              <a:t>migration business case</a:t>
            </a:r>
            <a:r>
              <a:rPr lang="en-US" sz="1400">
                <a:solidFill>
                  <a:schemeClr val="tx1"/>
                </a:solidFill>
                <a:latin typeface="Segoe UI" panose="020B0502040204020203" pitchFamily="34" charset="0"/>
                <a:cs typeface="Segoe UI" panose="020B0502040204020203" pitchFamily="34" charset="0"/>
              </a:rPr>
              <a:t>.</a:t>
            </a:r>
          </a:p>
        </p:txBody>
      </p:sp>
      <p:sp>
        <p:nvSpPr>
          <p:cNvPr id="11" name="Text Placeholder 10">
            <a:extLst>
              <a:ext uri="{FF2B5EF4-FFF2-40B4-BE49-F238E27FC236}">
                <a16:creationId xmlns:a16="http://schemas.microsoft.com/office/drawing/2014/main" id="{A894D55C-510C-450A-B050-4C44F1E93E54}"/>
              </a:ext>
            </a:extLst>
          </p:cNvPr>
          <p:cNvSpPr>
            <a:spLocks noGrp="1"/>
          </p:cNvSpPr>
          <p:nvPr>
            <p:ph type="body" sz="quarter" idx="13"/>
          </p:nvPr>
        </p:nvSpPr>
        <p:spPr>
          <a:xfrm>
            <a:off x="8144083" y="4192406"/>
            <a:ext cx="3618381" cy="1863836"/>
          </a:xfrm>
        </p:spPr>
        <p:txBody>
          <a:bodyPr>
            <a:normAutofit/>
          </a:bodyPr>
          <a:lstStyle/>
          <a:p>
            <a:r>
              <a:rPr lang="en-US" sz="1600">
                <a:latin typeface="Segoe UI Semibold" panose="020B0702040204020203" pitchFamily="34" charset="0"/>
                <a:cs typeface="Segoe UI Semibold" panose="020B0702040204020203" pitchFamily="34" charset="0"/>
              </a:rPr>
              <a:t>Build a migration plan</a:t>
            </a:r>
          </a:p>
          <a:p>
            <a:r>
              <a:rPr lang="en-US" sz="1400">
                <a:solidFill>
                  <a:schemeClr val="tx1"/>
                </a:solidFill>
                <a:latin typeface="Segoe UI" panose="020B0502040204020203" pitchFamily="34" charset="0"/>
                <a:cs typeface="Segoe UI" panose="020B0502040204020203" pitchFamily="34" charset="0"/>
              </a:rPr>
              <a:t>Align business and technical strategies to </a:t>
            </a:r>
            <a:r>
              <a:rPr lang="en-US" sz="1400">
                <a:solidFill>
                  <a:schemeClr val="tx1"/>
                </a:solidFill>
                <a:latin typeface="Segoe UI" panose="020B0502040204020203" pitchFamily="34" charset="0"/>
                <a:cs typeface="Segoe UI" panose="020B0502040204020203" pitchFamily="34" charset="0"/>
                <a:hlinkClick r:id="rId9"/>
              </a:rPr>
              <a:t>rationalization the digital estate </a:t>
            </a:r>
            <a:r>
              <a:rPr lang="en-US" sz="1400">
                <a:solidFill>
                  <a:schemeClr val="tx1"/>
                </a:solidFill>
                <a:latin typeface="Segoe UI" panose="020B0502040204020203" pitchFamily="34" charset="0"/>
                <a:cs typeface="Segoe UI" panose="020B0502040204020203" pitchFamily="34" charset="0"/>
              </a:rPr>
              <a:t>and create an initial </a:t>
            </a:r>
            <a:r>
              <a:rPr lang="en-US" sz="1400">
                <a:solidFill>
                  <a:schemeClr val="tx1"/>
                </a:solidFill>
                <a:latin typeface="Segoe UI" panose="020B0502040204020203" pitchFamily="34" charset="0"/>
                <a:cs typeface="Segoe UI" panose="020B0502040204020203" pitchFamily="34" charset="0"/>
                <a:hlinkClick r:id="rId10"/>
              </a:rPr>
              <a:t>migration backlog</a:t>
            </a:r>
            <a:r>
              <a:rPr lang="en-US" sz="1400">
                <a:solidFill>
                  <a:schemeClr val="tx1"/>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7226645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a:extLst>
              <a:ext uri="{FF2B5EF4-FFF2-40B4-BE49-F238E27FC236}">
                <a16:creationId xmlns:a16="http://schemas.microsoft.com/office/drawing/2014/main" id="{DB429E95-8472-4495-8D51-91B6E4D76C3F}"/>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a:xfrm>
            <a:off x="455996" y="1582419"/>
            <a:ext cx="3618381" cy="2540231"/>
          </a:xfrm>
        </p:spPr>
      </p:pic>
      <p:pic>
        <p:nvPicPr>
          <p:cNvPr id="5" name="Picture Placeholder 4">
            <a:extLst>
              <a:ext uri="{FF2B5EF4-FFF2-40B4-BE49-F238E27FC236}">
                <a16:creationId xmlns:a16="http://schemas.microsoft.com/office/drawing/2014/main" id="{6C0DEC86-FE28-4DD7-B17F-CB29261423B4}"/>
              </a:ext>
            </a:extLst>
          </p:cNvPr>
          <p:cNvPicPr>
            <a:picLocks noGrp="1" noChangeAspect="1"/>
          </p:cNvPicPr>
          <p:nvPr>
            <p:ph type="pic" sz="quarter" idx="15"/>
          </p:nvPr>
        </p:nvPicPr>
        <p:blipFill>
          <a:blip r:embed="rId4" cstate="screen">
            <a:extLst>
              <a:ext uri="{28A0092B-C50C-407E-A947-70E740481C1C}">
                <a14:useLocalDpi xmlns:a14="http://schemas.microsoft.com/office/drawing/2010/main"/>
              </a:ext>
            </a:extLst>
          </a:blip>
          <a:srcRect/>
          <a:stretch>
            <a:fillRect/>
          </a:stretch>
        </p:blipFill>
        <p:spPr>
          <a:xfrm>
            <a:off x="4303152" y="1582419"/>
            <a:ext cx="3607487" cy="2540231"/>
          </a:xfrm>
        </p:spPr>
      </p:pic>
      <p:pic>
        <p:nvPicPr>
          <p:cNvPr id="7" name="Picture Placeholder 6">
            <a:extLst>
              <a:ext uri="{FF2B5EF4-FFF2-40B4-BE49-F238E27FC236}">
                <a16:creationId xmlns:a16="http://schemas.microsoft.com/office/drawing/2014/main" id="{466E5E9B-F99D-4F7A-AD63-F5DA0D5A662D}"/>
              </a:ext>
            </a:extLst>
          </p:cNvPr>
          <p:cNvPicPr>
            <a:picLocks noGrp="1" noChangeAspect="1"/>
          </p:cNvPicPr>
          <p:nvPr>
            <p:ph type="pic" sz="quarter" idx="16"/>
          </p:nvPr>
        </p:nvPicPr>
        <p:blipFill>
          <a:blip r:embed="rId5" cstate="screen">
            <a:extLst>
              <a:ext uri="{28A0092B-C50C-407E-A947-70E740481C1C}">
                <a14:useLocalDpi xmlns:a14="http://schemas.microsoft.com/office/drawing/2010/main"/>
              </a:ext>
            </a:extLst>
          </a:blip>
          <a:srcRect/>
          <a:stretch>
            <a:fillRect/>
          </a:stretch>
        </p:blipFill>
        <p:spPr>
          <a:xfrm>
            <a:off x="8139413" y="1582419"/>
            <a:ext cx="3623050" cy="2540231"/>
          </a:xfrm>
        </p:spPr>
      </p:pic>
      <p:sp>
        <p:nvSpPr>
          <p:cNvPr id="8" name="Title 7">
            <a:extLst>
              <a:ext uri="{FF2B5EF4-FFF2-40B4-BE49-F238E27FC236}">
                <a16:creationId xmlns:a16="http://schemas.microsoft.com/office/drawing/2014/main" id="{ADFDF2A1-E11A-40B5-A1D5-6307BEC3DD54}"/>
              </a:ext>
            </a:extLst>
          </p:cNvPr>
          <p:cNvSpPr>
            <a:spLocks noGrp="1"/>
          </p:cNvSpPr>
          <p:nvPr>
            <p:ph type="title"/>
          </p:nvPr>
        </p:nvSpPr>
        <p:spPr>
          <a:xfrm>
            <a:off x="455996" y="614826"/>
            <a:ext cx="11306469" cy="414344"/>
          </a:xfrm>
        </p:spPr>
        <p:txBody>
          <a:bodyPr/>
          <a:lstStyle/>
          <a:p>
            <a:r>
              <a:rPr lang="en-US" sz="4000">
                <a:latin typeface="Segoe UI Light" panose="020B0502040204020203" pitchFamily="34" charset="0"/>
                <a:cs typeface="Segoe UI Light" panose="020B0502040204020203" pitchFamily="34" charset="0"/>
              </a:rPr>
              <a:t>Ready Prerequisites</a:t>
            </a:r>
          </a:p>
        </p:txBody>
      </p:sp>
      <p:sp>
        <p:nvSpPr>
          <p:cNvPr id="9" name="Text Placeholder 8">
            <a:extLst>
              <a:ext uri="{FF2B5EF4-FFF2-40B4-BE49-F238E27FC236}">
                <a16:creationId xmlns:a16="http://schemas.microsoft.com/office/drawing/2014/main" id="{2E1C9D1D-BE2B-4FB9-9998-3655D5B2D9AD}"/>
              </a:ext>
            </a:extLst>
          </p:cNvPr>
          <p:cNvSpPr>
            <a:spLocks noGrp="1"/>
          </p:cNvSpPr>
          <p:nvPr>
            <p:ph type="body" sz="quarter" idx="11"/>
          </p:nvPr>
        </p:nvSpPr>
        <p:spPr>
          <a:xfrm>
            <a:off x="455995" y="4351434"/>
            <a:ext cx="3618381" cy="1790951"/>
          </a:xfrm>
        </p:spPr>
        <p:txBody>
          <a:bodyPr>
            <a:normAutofit/>
          </a:bodyPr>
          <a:lstStyle/>
          <a:p>
            <a:r>
              <a:rPr lang="en-US" sz="1600">
                <a:latin typeface="Segoe UI Semibold" panose="020B0702040204020203" pitchFamily="34" charset="0"/>
                <a:cs typeface="Segoe UI Semibold" panose="020B0702040204020203" pitchFamily="34" charset="0"/>
              </a:rPr>
              <a:t>Business readiness</a:t>
            </a:r>
          </a:p>
          <a:p>
            <a:r>
              <a:rPr lang="en-US" sz="1400">
                <a:solidFill>
                  <a:schemeClr val="tx1"/>
                </a:solidFill>
                <a:latin typeface="Segoe UI" panose="020B0502040204020203" pitchFamily="34" charset="0"/>
                <a:cs typeface="Segoe UI" panose="020B0502040204020203" pitchFamily="34" charset="0"/>
              </a:rPr>
              <a:t>Create </a:t>
            </a:r>
            <a:r>
              <a:rPr lang="en-US" sz="1400">
                <a:solidFill>
                  <a:schemeClr val="tx1"/>
                </a:solidFill>
                <a:latin typeface="Segoe UI" panose="020B0502040204020203" pitchFamily="34" charset="0"/>
                <a:cs typeface="Segoe UI" panose="020B0502040204020203" pitchFamily="34" charset="0"/>
                <a:hlinkClick r:id="rId6"/>
              </a:rPr>
              <a:t>initial org alignment</a:t>
            </a:r>
            <a:r>
              <a:rPr lang="en-US" sz="1400">
                <a:solidFill>
                  <a:schemeClr val="tx1"/>
                </a:solidFill>
                <a:latin typeface="Segoe UI" panose="020B0502040204020203" pitchFamily="34" charset="0"/>
                <a:cs typeface="Segoe UI" panose="020B0502040204020203" pitchFamily="34" charset="0"/>
              </a:rPr>
              <a:t> with a Cloud Strategy Team to represent business needs and market changes in the migration backlog</a:t>
            </a:r>
          </a:p>
        </p:txBody>
      </p:sp>
      <p:sp>
        <p:nvSpPr>
          <p:cNvPr id="10" name="Text Placeholder 9">
            <a:extLst>
              <a:ext uri="{FF2B5EF4-FFF2-40B4-BE49-F238E27FC236}">
                <a16:creationId xmlns:a16="http://schemas.microsoft.com/office/drawing/2014/main" id="{76316188-220F-48BA-A1CF-37CE9D9D7DD2}"/>
              </a:ext>
            </a:extLst>
          </p:cNvPr>
          <p:cNvSpPr>
            <a:spLocks noGrp="1"/>
          </p:cNvSpPr>
          <p:nvPr>
            <p:ph type="body" sz="quarter" idx="12"/>
          </p:nvPr>
        </p:nvSpPr>
        <p:spPr>
          <a:xfrm>
            <a:off x="4300040" y="4351434"/>
            <a:ext cx="3607487" cy="1790951"/>
          </a:xfrm>
        </p:spPr>
        <p:txBody>
          <a:bodyPr/>
          <a:lstStyle/>
          <a:p>
            <a:r>
              <a:rPr lang="en-US" sz="1600">
                <a:latin typeface="Segoe UI Semibold" panose="020B0702040204020203" pitchFamily="34" charset="0"/>
                <a:cs typeface="Segoe UI Semibold" panose="020B0702040204020203" pitchFamily="34" charset="0"/>
              </a:rPr>
              <a:t>Skill &amp; support readiness</a:t>
            </a:r>
          </a:p>
          <a:p>
            <a:r>
              <a:rPr lang="en-US" sz="1400">
                <a:solidFill>
                  <a:schemeClr val="tx1"/>
                </a:solidFill>
                <a:latin typeface="Segoe UI" panose="020B0502040204020203" pitchFamily="34" charset="0"/>
                <a:cs typeface="Segoe UI" panose="020B0502040204020203" pitchFamily="34" charset="0"/>
              </a:rPr>
              <a:t>Create a </a:t>
            </a:r>
            <a:r>
              <a:rPr lang="en-US" sz="1400">
                <a:solidFill>
                  <a:schemeClr val="tx1"/>
                </a:solidFill>
                <a:latin typeface="Segoe UI" panose="020B0502040204020203" pitchFamily="34" charset="0"/>
                <a:cs typeface="Segoe UI" panose="020B0502040204020203" pitchFamily="34" charset="0"/>
                <a:hlinkClick r:id="rId7"/>
              </a:rPr>
              <a:t>skills readiness plan for staff </a:t>
            </a:r>
            <a:r>
              <a:rPr lang="en-US" sz="1400">
                <a:solidFill>
                  <a:schemeClr val="tx1"/>
                </a:solidFill>
                <a:latin typeface="Segoe UI" panose="020B0502040204020203" pitchFamily="34" charset="0"/>
                <a:cs typeface="Segoe UI" panose="020B0502040204020203" pitchFamily="34" charset="0"/>
              </a:rPr>
              <a:t>(IT and Business Staff), identify execution gaps, align key partners, choose support and services options</a:t>
            </a:r>
          </a:p>
        </p:txBody>
      </p:sp>
      <p:sp>
        <p:nvSpPr>
          <p:cNvPr id="11" name="Text Placeholder 10">
            <a:extLst>
              <a:ext uri="{FF2B5EF4-FFF2-40B4-BE49-F238E27FC236}">
                <a16:creationId xmlns:a16="http://schemas.microsoft.com/office/drawing/2014/main" id="{A894D55C-510C-450A-B050-4C44F1E93E54}"/>
              </a:ext>
            </a:extLst>
          </p:cNvPr>
          <p:cNvSpPr>
            <a:spLocks noGrp="1"/>
          </p:cNvSpPr>
          <p:nvPr>
            <p:ph type="body" sz="quarter" idx="13"/>
          </p:nvPr>
        </p:nvSpPr>
        <p:spPr>
          <a:xfrm>
            <a:off x="8139413" y="4351434"/>
            <a:ext cx="3612159" cy="1837334"/>
          </a:xfrm>
        </p:spPr>
        <p:txBody>
          <a:bodyPr>
            <a:normAutofit/>
          </a:bodyPr>
          <a:lstStyle/>
          <a:p>
            <a:r>
              <a:rPr lang="en-US" sz="1600">
                <a:latin typeface="Segoe UI Semibold" panose="020B0702040204020203" pitchFamily="34" charset="0"/>
                <a:cs typeface="Segoe UI Semibold" panose="020B0702040204020203" pitchFamily="34" charset="0"/>
              </a:rPr>
              <a:t>Environment Readiness</a:t>
            </a:r>
          </a:p>
          <a:p>
            <a:r>
              <a:rPr lang="en-US" sz="1400">
                <a:solidFill>
                  <a:schemeClr val="tx1"/>
                </a:solidFill>
                <a:latin typeface="Segoe UI" panose="020B0502040204020203" pitchFamily="34" charset="0"/>
                <a:cs typeface="Segoe UI" panose="020B0502040204020203" pitchFamily="34" charset="0"/>
              </a:rPr>
              <a:t>Establish a </a:t>
            </a:r>
            <a:r>
              <a:rPr lang="en-US" sz="1400">
                <a:solidFill>
                  <a:schemeClr val="tx1"/>
                </a:solidFill>
                <a:latin typeface="Segoe UI" panose="020B0502040204020203" pitchFamily="34" charset="0"/>
                <a:cs typeface="Segoe UI" panose="020B0502040204020203" pitchFamily="34" charset="0"/>
                <a:hlinkClick r:id="rId8"/>
              </a:rPr>
              <a:t>Landing Zone </a:t>
            </a:r>
            <a:r>
              <a:rPr lang="en-US" sz="1400">
                <a:solidFill>
                  <a:schemeClr val="tx1"/>
                </a:solidFill>
                <a:latin typeface="Segoe UI" panose="020B0502040204020203" pitchFamily="34" charset="0"/>
                <a:cs typeface="Segoe UI" panose="020B0502040204020203" pitchFamily="34" charset="0"/>
              </a:rPr>
              <a:t>in the cloud. This target should be readied to handle the workloads and assets being migrated to the cloud</a:t>
            </a:r>
          </a:p>
        </p:txBody>
      </p:sp>
    </p:spTree>
    <p:extLst>
      <p:ext uri="{BB962C8B-B14F-4D97-AF65-F5344CB8AC3E}">
        <p14:creationId xmlns:p14="http://schemas.microsoft.com/office/powerpoint/2010/main" val="26470322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407" y="289601"/>
            <a:ext cx="9981497" cy="1000184"/>
          </a:xfrm>
        </p:spPr>
        <p:txBody>
          <a:bodyPr>
            <a:noAutofit/>
          </a:bodyPr>
          <a:lstStyle/>
          <a:p>
            <a:r>
              <a:rPr lang="nl-NL" sz="4000" spc="-50">
                <a:cs typeface="Segoe UI Light"/>
              </a:rPr>
              <a:t>Migration Methodology </a:t>
            </a:r>
            <a:br>
              <a:rPr lang="nl-NL" sz="1961" spc="-50">
                <a:cs typeface="Segoe UI Light"/>
              </a:rPr>
            </a:br>
            <a:r>
              <a:rPr lang="nl-NL" sz="2400" spc="-50">
                <a:cs typeface="Segoe UI Light"/>
              </a:rPr>
              <a:t>Prioritize investments of time and energy based on migration objectives</a:t>
            </a:r>
            <a:endParaRPr lang="nl-NL" sz="2000" spc="-50">
              <a:latin typeface="Segoe UI Light"/>
              <a:cs typeface="Segoe UI Light"/>
            </a:endParaRPr>
          </a:p>
        </p:txBody>
      </p:sp>
      <p:pic>
        <p:nvPicPr>
          <p:cNvPr id="25" name="Picture 24">
            <a:extLst>
              <a:ext uri="{FF2B5EF4-FFF2-40B4-BE49-F238E27FC236}">
                <a16:creationId xmlns:a16="http://schemas.microsoft.com/office/drawing/2014/main" id="{2A76B4D0-C0BA-46B5-8171-1E0C9160CAB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91817" y="2252616"/>
            <a:ext cx="9322155" cy="3954853"/>
          </a:xfrm>
          <a:prstGeom prst="rect">
            <a:avLst/>
          </a:prstGeom>
          <a:ln w="28575">
            <a:noFill/>
          </a:ln>
        </p:spPr>
      </p:pic>
      <p:sp>
        <p:nvSpPr>
          <p:cNvPr id="38" name="TextBox 37">
            <a:extLst>
              <a:ext uri="{FF2B5EF4-FFF2-40B4-BE49-F238E27FC236}">
                <a16:creationId xmlns:a16="http://schemas.microsoft.com/office/drawing/2014/main" id="{42BE4DB7-3EFE-4115-9EAD-48D6DED6E4A5}"/>
              </a:ext>
            </a:extLst>
          </p:cNvPr>
          <p:cNvSpPr txBox="1"/>
          <p:nvPr/>
        </p:nvSpPr>
        <p:spPr>
          <a:xfrm>
            <a:off x="1462722" y="1729680"/>
            <a:ext cx="3475037" cy="369332"/>
          </a:xfrm>
          <a:prstGeom prst="rect">
            <a:avLst/>
          </a:prstGeom>
          <a:noFill/>
        </p:spPr>
        <p:txBody>
          <a:bodyPr wrap="square" rtlCol="0">
            <a:spAutoFit/>
          </a:bodyPr>
          <a:lstStyle/>
          <a:p>
            <a:pPr defTabSz="914554"/>
            <a:r>
              <a:rPr lang="en-US">
                <a:solidFill>
                  <a:srgbClr val="353535"/>
                </a:solidFill>
                <a:latin typeface="Segoe UI Semibold" panose="020B0702040204020203" pitchFamily="34" charset="0"/>
                <a:cs typeface="Segoe UI Semibold" panose="020B0702040204020203" pitchFamily="34" charset="0"/>
              </a:rPr>
              <a:t>Migration Implementation</a:t>
            </a:r>
          </a:p>
        </p:txBody>
      </p:sp>
    </p:spTree>
    <p:extLst>
      <p:ext uri="{BB962C8B-B14F-4D97-AF65-F5344CB8AC3E}">
        <p14:creationId xmlns:p14="http://schemas.microsoft.com/office/powerpoint/2010/main" val="48489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C11AAB-F9A7-41F7-9FC5-FBE08A6CBB7B}"/>
              </a:ext>
            </a:extLst>
          </p:cNvPr>
          <p:cNvSpPr>
            <a:spLocks noGrp="1"/>
          </p:cNvSpPr>
          <p:nvPr>
            <p:ph type="title"/>
          </p:nvPr>
        </p:nvSpPr>
        <p:spPr>
          <a:xfrm>
            <a:off x="455996" y="1673148"/>
            <a:ext cx="4519128" cy="3558191"/>
          </a:xfrm>
        </p:spPr>
        <p:txBody>
          <a:bodyPr anchor="ctr">
            <a:normAutofit/>
          </a:bodyPr>
          <a:lstStyle/>
          <a:p>
            <a:r>
              <a:rPr lang="en-US" sz="4800"/>
              <a:t>Microsoft </a:t>
            </a:r>
            <a:br>
              <a:rPr lang="en-US" sz="4800"/>
            </a:br>
            <a:r>
              <a:rPr lang="en-US" sz="4800"/>
              <a:t>Cloud Adoption Framework</a:t>
            </a:r>
          </a:p>
        </p:txBody>
      </p:sp>
      <p:sp>
        <p:nvSpPr>
          <p:cNvPr id="3" name="Title 3">
            <a:extLst>
              <a:ext uri="{FF2B5EF4-FFF2-40B4-BE49-F238E27FC236}">
                <a16:creationId xmlns:a16="http://schemas.microsoft.com/office/drawing/2014/main" id="{11953A83-F56E-4C6D-8202-8CAC4ED4030B}"/>
              </a:ext>
            </a:extLst>
          </p:cNvPr>
          <p:cNvSpPr txBox="1">
            <a:spLocks/>
          </p:cNvSpPr>
          <p:nvPr/>
        </p:nvSpPr>
        <p:spPr>
          <a:xfrm>
            <a:off x="5501640" y="2242378"/>
            <a:ext cx="3016716" cy="24197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a:t>Overview</a:t>
            </a:r>
          </a:p>
        </p:txBody>
      </p:sp>
      <p:cxnSp>
        <p:nvCxnSpPr>
          <p:cNvPr id="5" name="Straight Connector 4">
            <a:extLst>
              <a:ext uri="{FF2B5EF4-FFF2-40B4-BE49-F238E27FC236}">
                <a16:creationId xmlns:a16="http://schemas.microsoft.com/office/drawing/2014/main" id="{83D0AF8F-80F5-4AE6-8CF9-1CB3BE1DE1D5}"/>
              </a:ext>
            </a:extLst>
          </p:cNvPr>
          <p:cNvCxnSpPr>
            <a:cxnSpLocks/>
          </p:cNvCxnSpPr>
          <p:nvPr/>
        </p:nvCxnSpPr>
        <p:spPr>
          <a:xfrm>
            <a:off x="5238382" y="2316462"/>
            <a:ext cx="0" cy="2271562"/>
          </a:xfrm>
          <a:prstGeom prst="line">
            <a:avLst/>
          </a:prstGeom>
          <a:ln w="38100">
            <a:solidFill>
              <a:schemeClr val="bg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AF148BF-652B-4CA7-A787-9AF29BFE824F}"/>
              </a:ext>
            </a:extLst>
          </p:cNvPr>
          <p:cNvSpPr txBox="1"/>
          <p:nvPr/>
        </p:nvSpPr>
        <p:spPr>
          <a:xfrm>
            <a:off x="455996" y="4812464"/>
            <a:ext cx="11247639" cy="830997"/>
          </a:xfrm>
          <a:prstGeom prst="rect">
            <a:avLst/>
          </a:prstGeom>
          <a:noFill/>
        </p:spPr>
        <p:txBody>
          <a:bodyPr wrap="square" rtlCol="0">
            <a:spAutoFit/>
          </a:bodyPr>
          <a:lstStyle/>
          <a:p>
            <a:r>
              <a:rPr lang="en-US" sz="1600">
                <a:latin typeface="Segoe UI" panose="020B0502040204020203" pitchFamily="34" charset="0"/>
                <a:cs typeface="Segoe UI" panose="020B0502040204020203" pitchFamily="34" charset="0"/>
              </a:rPr>
              <a:t>The Microsoft Cloud Adoption Framework (CAF) for Azure is a collection of documentation, technical guidance, best practices and tools that aligns strategies for business, organizational readiness, and technology to enable desired business outcomes faster and adopt the cloud with confidence </a:t>
            </a:r>
            <a:endParaRPr lang="en-US" sz="1600"/>
          </a:p>
        </p:txBody>
      </p:sp>
    </p:spTree>
    <p:extLst>
      <p:ext uri="{BB962C8B-B14F-4D97-AF65-F5344CB8AC3E}">
        <p14:creationId xmlns:p14="http://schemas.microsoft.com/office/powerpoint/2010/main" val="2600263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1539485" y="2300855"/>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FC52974-FAB3-45DC-9960-CA5C06E87548}"/>
              </a:ext>
            </a:extLst>
          </p:cNvPr>
          <p:cNvSpPr/>
          <p:nvPr/>
        </p:nvSpPr>
        <p:spPr bwMode="auto">
          <a:xfrm>
            <a:off x="2551292" y="2905269"/>
            <a:ext cx="4114684" cy="822937"/>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UI" panose="020B0502040204020203" pitchFamily="34" charset="0"/>
                <a:cs typeface="Segoe UI" panose="020B0502040204020203" pitchFamily="34" charset="0"/>
              </a:rPr>
              <a:t>Validate prerequisites aligned to </a:t>
            </a:r>
            <a:r>
              <a:rPr lang="en-US" sz="1400" b="1" i="1" kern="0">
                <a:solidFill>
                  <a:srgbClr val="FFFFFF"/>
                </a:solidFill>
                <a:latin typeface="Segoe UI" panose="020B0502040204020203" pitchFamily="34" charset="0"/>
                <a:cs typeface="Segoe UI" panose="020B0502040204020203" pitchFamily="34" charset="0"/>
              </a:rPr>
              <a:t>Motivations</a:t>
            </a:r>
            <a:r>
              <a:rPr lang="en-US" sz="1400" kern="0">
                <a:solidFill>
                  <a:srgbClr val="FFFFFF"/>
                </a:solidFill>
                <a:latin typeface="Segoe UI" panose="020B0502040204020203" pitchFamily="34" charset="0"/>
                <a:cs typeface="Segoe UI" panose="020B0502040204020203" pitchFamily="34" charset="0"/>
              </a:rPr>
              <a:t> and </a:t>
            </a:r>
            <a:r>
              <a:rPr lang="en-US" sz="1400" b="1" i="1" kern="0">
                <a:solidFill>
                  <a:srgbClr val="FFFFFF"/>
                </a:solidFill>
                <a:latin typeface="Segoe UI" panose="020B0502040204020203" pitchFamily="34" charset="0"/>
                <a:cs typeface="Segoe UI" panose="020B0502040204020203" pitchFamily="34" charset="0"/>
              </a:rPr>
              <a:t>Migration Phase Investments</a:t>
            </a:r>
            <a:endParaRPr lang="en-US" sz="1400" kern="0">
              <a:solidFill>
                <a:srgbClr val="FFFFFF"/>
              </a:solidFill>
              <a:latin typeface="Segoe UI" panose="020B0502040204020203" pitchFamily="34" charset="0"/>
              <a:cs typeface="Segoe UI" panose="020B0502040204020203" pitchFamily="34" charset="0"/>
            </a:endParaRPr>
          </a:p>
        </p:txBody>
      </p:sp>
      <p:sp>
        <p:nvSpPr>
          <p:cNvPr id="30" name="Title 1">
            <a:extLst>
              <a:ext uri="{FF2B5EF4-FFF2-40B4-BE49-F238E27FC236}">
                <a16:creationId xmlns:a16="http://schemas.microsoft.com/office/drawing/2014/main" id="{FE6B027E-0CF2-4EEA-93F8-D9A28F8D9605}"/>
              </a:ext>
            </a:extLst>
          </p:cNvPr>
          <p:cNvSpPr txBox="1">
            <a:spLocks/>
          </p:cNvSpPr>
          <p:nvPr/>
        </p:nvSpPr>
        <p:spPr>
          <a:xfrm>
            <a:off x="641012" y="2905269"/>
            <a:ext cx="1953117"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a:solidFill>
                  <a:srgbClr val="0078D7"/>
                </a:solidFill>
                <a:latin typeface="Segoe UI Semibold" panose="020B0702040204020203" pitchFamily="34" charset="0"/>
                <a:cs typeface="Segoe UI Semibold" panose="020B0702040204020203" pitchFamily="34" charset="0"/>
              </a:rPr>
              <a:t>Prerequisites</a:t>
            </a:r>
          </a:p>
        </p:txBody>
      </p:sp>
      <p:sp>
        <p:nvSpPr>
          <p:cNvPr id="31" name="Oval 30">
            <a:extLst>
              <a:ext uri="{FF2B5EF4-FFF2-40B4-BE49-F238E27FC236}">
                <a16:creationId xmlns:a16="http://schemas.microsoft.com/office/drawing/2014/main" id="{1E63A008-2E29-4A5F-8935-3CA68F28E57A}"/>
              </a:ext>
            </a:extLst>
          </p:cNvPr>
          <p:cNvSpPr/>
          <p:nvPr/>
        </p:nvSpPr>
        <p:spPr bwMode="auto">
          <a:xfrm>
            <a:off x="394235" y="3069962"/>
            <a:ext cx="493553" cy="493553"/>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b="1" kern="0">
                <a:solidFill>
                  <a:srgbClr val="FFFFFF"/>
                </a:solidFill>
                <a:latin typeface="Segoe UI Semibold" panose="020B0702040204020203" pitchFamily="34" charset="0"/>
                <a:ea typeface="Segoe UI" pitchFamily="34" charset="0"/>
                <a:cs typeface="Segoe UI Semibold" panose="020B0702040204020203" pitchFamily="34" charset="0"/>
              </a:rPr>
              <a:t>2</a:t>
            </a:r>
            <a:endParaRPr lang="en-US" sz="2353" b="1" kern="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2" name="Rectangle 31">
            <a:extLst>
              <a:ext uri="{FF2B5EF4-FFF2-40B4-BE49-F238E27FC236}">
                <a16:creationId xmlns:a16="http://schemas.microsoft.com/office/drawing/2014/main" id="{BDD7FE10-DF85-4038-A3F8-175C1DBB0A4C}"/>
              </a:ext>
            </a:extLst>
          </p:cNvPr>
          <p:cNvSpPr/>
          <p:nvPr/>
        </p:nvSpPr>
        <p:spPr bwMode="auto">
          <a:xfrm>
            <a:off x="2551292" y="4329179"/>
            <a:ext cx="4114684" cy="822937"/>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UI" panose="020B0502040204020203" pitchFamily="34" charset="0"/>
                <a:cs typeface="Segoe UI" panose="020B0502040204020203" pitchFamily="34" charset="0"/>
              </a:rPr>
              <a:t>Learn the </a:t>
            </a:r>
            <a:r>
              <a:rPr lang="en-US" sz="1400" b="1" i="1" kern="0">
                <a:solidFill>
                  <a:srgbClr val="FFFFFF"/>
                </a:solidFill>
                <a:latin typeface="Segoe UI" panose="020B0502040204020203" pitchFamily="34" charset="0"/>
                <a:cs typeface="Segoe UI" panose="020B0502040204020203" pitchFamily="34" charset="0"/>
              </a:rPr>
              <a:t>tools and approaches </a:t>
            </a:r>
            <a:r>
              <a:rPr lang="en-US" sz="1400" kern="0">
                <a:solidFill>
                  <a:srgbClr val="FFFFFF"/>
                </a:solidFill>
                <a:latin typeface="Segoe UI" panose="020B0502040204020203" pitchFamily="34" charset="0"/>
                <a:cs typeface="Segoe UI" panose="020B0502040204020203" pitchFamily="34" charset="0"/>
              </a:rPr>
              <a:t>migrating a workload using the </a:t>
            </a:r>
            <a:r>
              <a:rPr lang="en-US" sz="1400" b="1" i="1" kern="0">
                <a:solidFill>
                  <a:srgbClr val="FFFFFF"/>
                </a:solidFill>
                <a:latin typeface="Segoe UI" panose="020B0502040204020203" pitchFamily="34" charset="0"/>
                <a:cs typeface="Segoe UI" panose="020B0502040204020203" pitchFamily="34" charset="0"/>
              </a:rPr>
              <a:t>Azure Migration Guide</a:t>
            </a:r>
            <a:r>
              <a:rPr lang="en-US" sz="1400" kern="0">
                <a:solidFill>
                  <a:srgbClr val="FFFFFF"/>
                </a:solidFill>
                <a:latin typeface="Segoe UI" panose="020B0502040204020203" pitchFamily="34" charset="0"/>
                <a:cs typeface="Segoe UI" panose="020B0502040204020203" pitchFamily="34" charset="0"/>
              </a:rPr>
              <a:t> </a:t>
            </a:r>
            <a:endParaRPr lang="en-US" sz="1400" b="1" i="1" kern="0">
              <a:solidFill>
                <a:srgbClr val="FFFFFF"/>
              </a:solidFill>
              <a:latin typeface="Segoe UI" panose="020B0502040204020203" pitchFamily="34" charset="0"/>
              <a:cs typeface="Segoe UI" panose="020B0502040204020203" pitchFamily="34" charset="0"/>
            </a:endParaRPr>
          </a:p>
        </p:txBody>
      </p:sp>
      <p:sp>
        <p:nvSpPr>
          <p:cNvPr id="33" name="Title 1">
            <a:extLst>
              <a:ext uri="{FF2B5EF4-FFF2-40B4-BE49-F238E27FC236}">
                <a16:creationId xmlns:a16="http://schemas.microsoft.com/office/drawing/2014/main" id="{90C4E001-E6E1-4736-8F71-E4C47B7C4D87}"/>
              </a:ext>
            </a:extLst>
          </p:cNvPr>
          <p:cNvSpPr txBox="1">
            <a:spLocks/>
          </p:cNvSpPr>
          <p:nvPr/>
        </p:nvSpPr>
        <p:spPr>
          <a:xfrm>
            <a:off x="641012" y="4329179"/>
            <a:ext cx="1953117"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a:solidFill>
                  <a:srgbClr val="0078D7"/>
                </a:solidFill>
                <a:latin typeface="Segoe UI Semibold" panose="020B0702040204020203" pitchFamily="34" charset="0"/>
                <a:cs typeface="Segoe UI Semibold" panose="020B0702040204020203" pitchFamily="34" charset="0"/>
              </a:rPr>
              <a:t>n</a:t>
            </a:r>
            <a:r>
              <a:rPr lang="en-US" baseline="30000">
                <a:solidFill>
                  <a:srgbClr val="0078D7"/>
                </a:solidFill>
                <a:latin typeface="Segoe UI Semibold" panose="020B0702040204020203" pitchFamily="34" charset="0"/>
                <a:cs typeface="Segoe UI Semibold" panose="020B0702040204020203" pitchFamily="34" charset="0"/>
              </a:rPr>
              <a:t>th </a:t>
            </a:r>
            <a:r>
              <a:rPr lang="en-US">
                <a:solidFill>
                  <a:srgbClr val="0078D7"/>
                </a:solidFill>
                <a:latin typeface="Segoe UI Semibold" panose="020B0702040204020203" pitchFamily="34" charset="0"/>
                <a:cs typeface="Segoe UI Semibold" panose="020B0702040204020203" pitchFamily="34" charset="0"/>
              </a:rPr>
              <a:t>Workload</a:t>
            </a:r>
          </a:p>
        </p:txBody>
      </p:sp>
      <p:sp>
        <p:nvSpPr>
          <p:cNvPr id="34" name="Oval 33">
            <a:extLst>
              <a:ext uri="{FF2B5EF4-FFF2-40B4-BE49-F238E27FC236}">
                <a16:creationId xmlns:a16="http://schemas.microsoft.com/office/drawing/2014/main" id="{5FC5D1DD-BE74-4434-9586-851C2C684C52}"/>
              </a:ext>
            </a:extLst>
          </p:cNvPr>
          <p:cNvSpPr/>
          <p:nvPr/>
        </p:nvSpPr>
        <p:spPr bwMode="auto">
          <a:xfrm>
            <a:off x="394235" y="4493872"/>
            <a:ext cx="493553" cy="493553"/>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b="1" kern="0">
                <a:solidFill>
                  <a:srgbClr val="FFFFFF"/>
                </a:solidFill>
                <a:latin typeface="Segoe UI Semibold" panose="020B0702040204020203" pitchFamily="34" charset="0"/>
                <a:ea typeface="Segoe UI" pitchFamily="34" charset="0"/>
                <a:cs typeface="Segoe UI Semibold" panose="020B0702040204020203" pitchFamily="34" charset="0"/>
              </a:rPr>
              <a:t>3</a:t>
            </a:r>
            <a:endParaRPr lang="en-US" sz="2353" b="1" kern="0">
              <a:solidFill>
                <a:srgbClr val="FFFFFF"/>
              </a:solidFill>
              <a:latin typeface="Segoe UI Semibold" panose="020B0702040204020203" pitchFamily="34" charset="0"/>
              <a:ea typeface="Segoe UI" pitchFamily="34" charset="0"/>
              <a:cs typeface="Segoe UI Semibold" panose="020B0702040204020203" pitchFamily="34" charset="0"/>
            </a:endParaRPr>
          </a:p>
        </p:txBody>
      </p:sp>
      <p:cxnSp>
        <p:nvCxnSpPr>
          <p:cNvPr id="35" name="Straight Arrow Connector 34">
            <a:extLst>
              <a:ext uri="{FF2B5EF4-FFF2-40B4-BE49-F238E27FC236}">
                <a16:creationId xmlns:a16="http://schemas.microsoft.com/office/drawing/2014/main" id="{43EA60FF-5B3C-4B32-8E93-48158E140814}"/>
              </a:ext>
            </a:extLst>
          </p:cNvPr>
          <p:cNvCxnSpPr/>
          <p:nvPr/>
        </p:nvCxnSpPr>
        <p:spPr>
          <a:xfrm>
            <a:off x="1539485" y="3744579"/>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69408" y="289601"/>
            <a:ext cx="5721464" cy="899639"/>
          </a:xfrm>
        </p:spPr>
        <p:txBody>
          <a:bodyPr>
            <a:noAutofit/>
          </a:bodyPr>
          <a:lstStyle/>
          <a:p>
            <a:r>
              <a:rPr lang="nl-NL" sz="4000" spc="-50">
                <a:latin typeface="Segoe UI Light"/>
                <a:cs typeface="Segoe UI Light"/>
              </a:rPr>
              <a:t>How Do I Get Started?</a:t>
            </a:r>
          </a:p>
        </p:txBody>
      </p:sp>
      <p:sp>
        <p:nvSpPr>
          <p:cNvPr id="50" name="Rectangle 49"/>
          <p:cNvSpPr/>
          <p:nvPr/>
        </p:nvSpPr>
        <p:spPr bwMode="auto">
          <a:xfrm>
            <a:off x="2551292" y="1515702"/>
            <a:ext cx="4114684" cy="822937"/>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UI" panose="020B0502040204020203" pitchFamily="34" charset="0"/>
                <a:cs typeface="Segoe UI" panose="020B0502040204020203" pitchFamily="34" charset="0"/>
              </a:rPr>
              <a:t>Understand </a:t>
            </a:r>
            <a:r>
              <a:rPr lang="en-US" sz="1400" b="1" i="1" kern="0">
                <a:solidFill>
                  <a:srgbClr val="FFFFFF"/>
                </a:solidFill>
                <a:latin typeface="Segoe UI" panose="020B0502040204020203" pitchFamily="34" charset="0"/>
                <a:cs typeface="Segoe UI" panose="020B0502040204020203" pitchFamily="34" charset="0"/>
              </a:rPr>
              <a:t>motivations and business objectives </a:t>
            </a:r>
            <a:r>
              <a:rPr lang="en-US" sz="1400" kern="0">
                <a:solidFill>
                  <a:srgbClr val="FFFFFF"/>
                </a:solidFill>
                <a:latin typeface="Segoe UI" panose="020B0502040204020203" pitchFamily="34" charset="0"/>
                <a:cs typeface="Segoe UI" panose="020B0502040204020203" pitchFamily="34" charset="0"/>
              </a:rPr>
              <a:t>which will drive migration decisions</a:t>
            </a:r>
            <a:endParaRPr lang="en-US" sz="1400" b="1" i="1" kern="0">
              <a:solidFill>
                <a:srgbClr val="FFFFFF"/>
              </a:solidFill>
              <a:latin typeface="Segoe UI" panose="020B0502040204020203" pitchFamily="34" charset="0"/>
              <a:cs typeface="Segoe UI" panose="020B0502040204020203" pitchFamily="34" charset="0"/>
            </a:endParaRPr>
          </a:p>
        </p:txBody>
      </p:sp>
      <p:sp>
        <p:nvSpPr>
          <p:cNvPr id="52" name="Title 1"/>
          <p:cNvSpPr txBox="1">
            <a:spLocks/>
          </p:cNvSpPr>
          <p:nvPr/>
        </p:nvSpPr>
        <p:spPr>
          <a:xfrm>
            <a:off x="641012" y="1515702"/>
            <a:ext cx="1953118" cy="821175"/>
          </a:xfrm>
          <a:prstGeom prst="rect">
            <a:avLst/>
          </a:prstGeom>
          <a:solidFill>
            <a:schemeClr val="bg1"/>
          </a:solidFill>
          <a:ln>
            <a:solidFill>
              <a:schemeClr val="accent1"/>
            </a:solidFill>
          </a:ln>
        </p:spPr>
        <p:txBody>
          <a:bodyPr vert="horz" wrap="square" lIns="365749" tIns="91436" rIns="146299" bIns="91436"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548">
              <a:defRPr/>
            </a:pPr>
            <a:r>
              <a:rPr lang="en-US" sz="2000" b="1">
                <a:solidFill>
                  <a:srgbClr val="0078D7"/>
                </a:solidFill>
                <a:latin typeface="Segoe UI Semibold" panose="020B0702040204020203" pitchFamily="34" charset="0"/>
                <a:cs typeface="Segoe UI Semibold" panose="020B0702040204020203" pitchFamily="34" charset="0"/>
              </a:rPr>
              <a:t>Motivations</a:t>
            </a:r>
            <a:endParaRPr lang="en-US" sz="1800">
              <a:solidFill>
                <a:srgbClr val="0078D7"/>
              </a:solidFill>
              <a:latin typeface="Segoe UI Semibold" panose="020B0702040204020203" pitchFamily="34" charset="0"/>
              <a:cs typeface="Segoe UI Semibold" panose="020B0702040204020203" pitchFamily="34" charset="0"/>
            </a:endParaRPr>
          </a:p>
        </p:txBody>
      </p:sp>
      <p:sp>
        <p:nvSpPr>
          <p:cNvPr id="53" name="Oval 52"/>
          <p:cNvSpPr/>
          <p:nvPr/>
        </p:nvSpPr>
        <p:spPr bwMode="auto">
          <a:xfrm>
            <a:off x="394235" y="1680395"/>
            <a:ext cx="493553" cy="493553"/>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b="1" kern="0">
                <a:solidFill>
                  <a:srgbClr val="FFFFFF"/>
                </a:solidFill>
                <a:latin typeface="Segoe UI Semibold" panose="020B0702040204020203" pitchFamily="34" charset="0"/>
                <a:ea typeface="Segoe UI" pitchFamily="34" charset="0"/>
                <a:cs typeface="Segoe UI Semibold" panose="020B0702040204020203" pitchFamily="34" charset="0"/>
              </a:rPr>
              <a:t>1</a:t>
            </a:r>
            <a:endParaRPr lang="en-US" sz="2353" b="1" kern="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E1207B77-6F8A-4E69-9038-FED76D1E94E9}"/>
              </a:ext>
            </a:extLst>
          </p:cNvPr>
          <p:cNvSpPr/>
          <p:nvPr/>
        </p:nvSpPr>
        <p:spPr bwMode="auto">
          <a:xfrm>
            <a:off x="2555258" y="5751758"/>
            <a:ext cx="4196656" cy="84112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9" tIns="149152" rIns="186439" bIns="149152" numCol="1" spcCol="0" rtlCol="0" fromWordArt="0" anchor="ctr" anchorCtr="0" forceAA="0" compatLnSpc="1">
            <a:prstTxWarp prst="textNoShape">
              <a:avLst/>
            </a:prstTxWarp>
            <a:noAutofit/>
          </a:bodyPr>
          <a:lstStyle/>
          <a:p>
            <a:pPr defTabSz="950493" fontAlgn="base">
              <a:lnSpc>
                <a:spcPts val="1815"/>
              </a:lnSpc>
              <a:spcBef>
                <a:spcPts val="306"/>
              </a:spcBef>
              <a:spcAft>
                <a:spcPts val="306"/>
              </a:spcAft>
              <a:defRPr/>
            </a:pPr>
            <a:r>
              <a:rPr lang="en-US" sz="1428" kern="0">
                <a:solidFill>
                  <a:srgbClr val="FFFFFF"/>
                </a:solidFill>
                <a:latin typeface="Segoe UI" panose="020B0502040204020203" pitchFamily="34" charset="0"/>
                <a:cs typeface="Segoe UI" panose="020B0502040204020203" pitchFamily="34" charset="0"/>
              </a:rPr>
              <a:t>Mature an </a:t>
            </a:r>
            <a:r>
              <a:rPr lang="en-US" sz="1428" b="1" i="1" kern="0">
                <a:solidFill>
                  <a:srgbClr val="FFFFFF"/>
                </a:solidFill>
                <a:latin typeface="Segoe UI" panose="020B0502040204020203" pitchFamily="34" charset="0"/>
                <a:cs typeface="Segoe UI" panose="020B0502040204020203" pitchFamily="34" charset="0"/>
              </a:rPr>
              <a:t>iterative migration process </a:t>
            </a:r>
            <a:r>
              <a:rPr lang="en-US" sz="1428" kern="0">
                <a:solidFill>
                  <a:srgbClr val="FFFFFF"/>
                </a:solidFill>
                <a:latin typeface="Segoe UI" panose="020B0502040204020203" pitchFamily="34" charset="0"/>
                <a:cs typeface="Segoe UI" panose="020B0502040204020203" pitchFamily="34" charset="0"/>
              </a:rPr>
              <a:t>to align with the needs of your org, existing constraints and </a:t>
            </a:r>
            <a:r>
              <a:rPr lang="en-US" sz="1428" b="1" i="1" kern="0">
                <a:solidFill>
                  <a:srgbClr val="FFFFFF"/>
                </a:solidFill>
                <a:latin typeface="Segoe UI" panose="020B0502040204020203" pitchFamily="34" charset="0"/>
                <a:cs typeface="Segoe UI" panose="020B0502040204020203" pitchFamily="34" charset="0"/>
              </a:rPr>
              <a:t>candidate workloads</a:t>
            </a:r>
          </a:p>
        </p:txBody>
      </p:sp>
      <p:sp>
        <p:nvSpPr>
          <p:cNvPr id="27" name="Title 1">
            <a:extLst>
              <a:ext uri="{FF2B5EF4-FFF2-40B4-BE49-F238E27FC236}">
                <a16:creationId xmlns:a16="http://schemas.microsoft.com/office/drawing/2014/main" id="{1456446D-EC65-4D3D-A3B1-AC2A4EE60B70}"/>
              </a:ext>
            </a:extLst>
          </p:cNvPr>
          <p:cNvSpPr txBox="1">
            <a:spLocks/>
          </p:cNvSpPr>
          <p:nvPr/>
        </p:nvSpPr>
        <p:spPr>
          <a:xfrm>
            <a:off x="608284" y="5751757"/>
            <a:ext cx="1990664" cy="839331"/>
          </a:xfrm>
          <a:prstGeom prst="rect">
            <a:avLst/>
          </a:prstGeom>
          <a:solidFill>
            <a:schemeClr val="bg1"/>
          </a:solidFill>
          <a:ln>
            <a:solidFill>
              <a:schemeClr val="accent1"/>
            </a:solidFill>
          </a:ln>
        </p:spPr>
        <p:txBody>
          <a:bodyPr vert="horz" wrap="square" lIns="373035" tIns="93259" rIns="149215" bIns="93259"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914378">
              <a:defRPr/>
            </a:pPr>
            <a:r>
              <a:rPr lang="en-US" sz="2040">
                <a:solidFill>
                  <a:srgbClr val="0078D7"/>
                </a:solidFill>
                <a:latin typeface="Segoe UI Semibold" panose="020B0702040204020203" pitchFamily="34" charset="0"/>
                <a:cs typeface="Segoe UI Semibold" panose="020B0702040204020203" pitchFamily="34" charset="0"/>
              </a:rPr>
              <a:t>Mature Processes</a:t>
            </a:r>
          </a:p>
        </p:txBody>
      </p:sp>
      <p:sp>
        <p:nvSpPr>
          <p:cNvPr id="28" name="Oval 27">
            <a:extLst>
              <a:ext uri="{FF2B5EF4-FFF2-40B4-BE49-F238E27FC236}">
                <a16:creationId xmlns:a16="http://schemas.microsoft.com/office/drawing/2014/main" id="{40F0FA59-A638-4F21-A419-14A605B97CFE}"/>
              </a:ext>
            </a:extLst>
          </p:cNvPr>
          <p:cNvSpPr/>
          <p:nvPr/>
        </p:nvSpPr>
        <p:spPr bwMode="auto">
          <a:xfrm>
            <a:off x="356588" y="5920629"/>
            <a:ext cx="503386" cy="503386"/>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5" fontAlgn="base">
              <a:lnSpc>
                <a:spcPct val="90000"/>
              </a:lnSpc>
              <a:spcBef>
                <a:spcPct val="0"/>
              </a:spcBef>
              <a:spcAft>
                <a:spcPct val="0"/>
              </a:spcAft>
              <a:defRPr/>
            </a:pPr>
            <a:r>
              <a:rPr lang="en-US" sz="2040" b="1" kern="0">
                <a:solidFill>
                  <a:srgbClr val="FFFFFF"/>
                </a:solidFill>
                <a:latin typeface="Segoe UI Semibold" panose="020B0702040204020203" pitchFamily="34" charset="0"/>
                <a:ea typeface="Segoe UI" pitchFamily="34" charset="0"/>
                <a:cs typeface="Segoe UI Semibold" panose="020B0702040204020203" pitchFamily="34" charset="0"/>
              </a:rPr>
              <a:t>4</a:t>
            </a:r>
            <a:endParaRPr lang="en-US" sz="2400" b="1" kern="0">
              <a:solidFill>
                <a:srgbClr val="FFFFFF"/>
              </a:solidFill>
              <a:latin typeface="Segoe UI Semibold" panose="020B0702040204020203" pitchFamily="34" charset="0"/>
              <a:ea typeface="Segoe UI" pitchFamily="34" charset="0"/>
              <a:cs typeface="Segoe UI Semibold" panose="020B0702040204020203" pitchFamily="34" charset="0"/>
            </a:endParaRPr>
          </a:p>
        </p:txBody>
      </p:sp>
      <p:cxnSp>
        <p:nvCxnSpPr>
          <p:cNvPr id="36" name="Straight Arrow Connector 35">
            <a:extLst>
              <a:ext uri="{FF2B5EF4-FFF2-40B4-BE49-F238E27FC236}">
                <a16:creationId xmlns:a16="http://schemas.microsoft.com/office/drawing/2014/main" id="{C7EE3F97-BF70-400C-9A0B-06B6601C6498}"/>
              </a:ext>
            </a:extLst>
          </p:cNvPr>
          <p:cNvCxnSpPr/>
          <p:nvPr/>
        </p:nvCxnSpPr>
        <p:spPr>
          <a:xfrm>
            <a:off x="1523293" y="5153913"/>
            <a:ext cx="0" cy="596247"/>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586C9688-5A63-46BA-8CDF-2548FCFFC1B8}"/>
              </a:ext>
            </a:extLst>
          </p:cNvPr>
          <p:cNvSpPr/>
          <p:nvPr/>
        </p:nvSpPr>
        <p:spPr>
          <a:xfrm>
            <a:off x="0" y="5488363"/>
            <a:ext cx="7086061" cy="138163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22" name="Picture 21">
            <a:extLst>
              <a:ext uri="{FF2B5EF4-FFF2-40B4-BE49-F238E27FC236}">
                <a16:creationId xmlns:a16="http://schemas.microsoft.com/office/drawing/2014/main" id="{AE2201D5-229A-4118-A687-8C524904C47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5959" r="2210"/>
          <a:stretch/>
        </p:blipFill>
        <p:spPr>
          <a:xfrm>
            <a:off x="7086068" y="1322479"/>
            <a:ext cx="5100711" cy="5535521"/>
          </a:xfrm>
          <a:prstGeom prst="rect">
            <a:avLst/>
          </a:prstGeom>
        </p:spPr>
      </p:pic>
      <p:sp>
        <p:nvSpPr>
          <p:cNvPr id="21" name="Rectangle 20">
            <a:extLst>
              <a:ext uri="{FF2B5EF4-FFF2-40B4-BE49-F238E27FC236}">
                <a16:creationId xmlns:a16="http://schemas.microsoft.com/office/drawing/2014/main" id="{FC7441C3-8977-4370-926C-72C2D7F028D7}"/>
              </a:ext>
            </a:extLst>
          </p:cNvPr>
          <p:cNvSpPr/>
          <p:nvPr/>
        </p:nvSpPr>
        <p:spPr>
          <a:xfrm>
            <a:off x="0" y="1322478"/>
            <a:ext cx="7086066" cy="2766887"/>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4113975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38304D-3BA3-48BC-9BF4-32349BC421DF}"/>
              </a:ext>
            </a:extLst>
          </p:cNvPr>
          <p:cNvSpPr/>
          <p:nvPr/>
        </p:nvSpPr>
        <p:spPr bwMode="auto">
          <a:xfrm>
            <a:off x="-705" y="1397156"/>
            <a:ext cx="12192934" cy="384237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7B75A066-7FC8-4640-BBA3-D5FB4BDE7EE1}"/>
              </a:ext>
            </a:extLst>
          </p:cNvPr>
          <p:cNvSpPr>
            <a:spLocks noGrp="1"/>
          </p:cNvSpPr>
          <p:nvPr>
            <p:ph type="title"/>
          </p:nvPr>
        </p:nvSpPr>
        <p:spPr>
          <a:xfrm>
            <a:off x="455996" y="620429"/>
            <a:ext cx="11306469" cy="765402"/>
          </a:xfrm>
        </p:spPr>
        <p:txBody>
          <a:bodyPr/>
          <a:lstStyle/>
          <a:p>
            <a:r>
              <a:rPr lang="en-US" sz="4000">
                <a:latin typeface="Segoe UI Light" panose="020B0502040204020203" pitchFamily="34" charset="0"/>
                <a:cs typeface="Segoe UI Light" panose="020B0502040204020203" pitchFamily="34" charset="0"/>
              </a:rPr>
              <a:t>Azure Readiness Guide </a:t>
            </a:r>
            <a:br>
              <a:rPr lang="en-US" sz="4000">
                <a:latin typeface="Segoe UI Light" panose="020B0502040204020203" pitchFamily="34" charset="0"/>
                <a:cs typeface="Segoe UI Light" panose="020B0502040204020203" pitchFamily="34" charset="0"/>
              </a:rPr>
            </a:br>
            <a:r>
              <a:rPr lang="en-US" sz="2400">
                <a:latin typeface="Segoe UI Light" panose="020B0502040204020203" pitchFamily="34" charset="0"/>
                <a:cs typeface="Segoe UI Light" panose="020B0502040204020203" pitchFamily="34" charset="0"/>
              </a:rPr>
              <a:t>(Create the Landing Zone)</a:t>
            </a:r>
            <a:endParaRPr lang="en-US" sz="4000">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1C1D5B9B-0D3C-4D5D-8731-0D1CA479457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3015" y="2240666"/>
            <a:ext cx="724391" cy="724391"/>
          </a:xfrm>
          <a:prstGeom prst="rect">
            <a:avLst/>
          </a:prstGeom>
        </p:spPr>
      </p:pic>
      <p:pic>
        <p:nvPicPr>
          <p:cNvPr id="7" name="Picture 6">
            <a:extLst>
              <a:ext uri="{FF2B5EF4-FFF2-40B4-BE49-F238E27FC236}">
                <a16:creationId xmlns:a16="http://schemas.microsoft.com/office/drawing/2014/main" id="{FFBC8EA0-F677-4091-8585-C35819F942ED}"/>
              </a:ext>
            </a:extLst>
          </p:cNvPr>
          <p:cNvPicPr>
            <a:picLocks noChangeAspect="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5696650" y="2240665"/>
            <a:ext cx="780279" cy="780279"/>
          </a:xfrm>
          <a:prstGeom prst="rect">
            <a:avLst/>
          </a:prstGeom>
        </p:spPr>
      </p:pic>
      <p:pic>
        <p:nvPicPr>
          <p:cNvPr id="8" name="Picture 7">
            <a:extLst>
              <a:ext uri="{FF2B5EF4-FFF2-40B4-BE49-F238E27FC236}">
                <a16:creationId xmlns:a16="http://schemas.microsoft.com/office/drawing/2014/main" id="{DF5FB9FC-6CE2-4B2E-98E7-8E1AAFA13D3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15513" y="2240666"/>
            <a:ext cx="928534" cy="928534"/>
          </a:xfrm>
          <a:prstGeom prst="rect">
            <a:avLst/>
          </a:prstGeom>
        </p:spPr>
      </p:pic>
      <p:sp>
        <p:nvSpPr>
          <p:cNvPr id="9" name="TextBox 8">
            <a:extLst>
              <a:ext uri="{FF2B5EF4-FFF2-40B4-BE49-F238E27FC236}">
                <a16:creationId xmlns:a16="http://schemas.microsoft.com/office/drawing/2014/main" id="{B65198F8-4DAF-40AC-B21B-CEC8719B93B5}"/>
              </a:ext>
            </a:extLst>
          </p:cNvPr>
          <p:cNvSpPr txBox="1"/>
          <p:nvPr/>
        </p:nvSpPr>
        <p:spPr>
          <a:xfrm>
            <a:off x="545128" y="3216437"/>
            <a:ext cx="1713752" cy="249299"/>
          </a:xfrm>
          <a:prstGeom prst="rect">
            <a:avLst/>
          </a:prstGeom>
          <a:noFill/>
        </p:spPr>
        <p:txBody>
          <a:bodyPr wrap="square" lIns="0" tIns="0" rIns="0" bIns="0" rtlCol="0">
            <a:spAutoFit/>
          </a:bodyPr>
          <a:lstStyle/>
          <a:p>
            <a:pPr algn="ctr">
              <a:lnSpc>
                <a:spcPct val="90000"/>
              </a:lnSpc>
              <a:spcBef>
                <a:spcPct val="20000"/>
              </a:spcBef>
              <a:buSzPct val="80000"/>
            </a:pPr>
            <a:r>
              <a:rPr lang="en-US">
                <a:solidFill>
                  <a:srgbClr val="0070C0"/>
                </a:solidFill>
              </a:rPr>
              <a:t>Compute</a:t>
            </a:r>
          </a:p>
        </p:txBody>
      </p:sp>
      <p:sp>
        <p:nvSpPr>
          <p:cNvPr id="10" name="TextBox 9">
            <a:extLst>
              <a:ext uri="{FF2B5EF4-FFF2-40B4-BE49-F238E27FC236}">
                <a16:creationId xmlns:a16="http://schemas.microsoft.com/office/drawing/2014/main" id="{AF0A8517-AE0F-479D-8BFA-2659458C7C50}"/>
              </a:ext>
            </a:extLst>
          </p:cNvPr>
          <p:cNvSpPr txBox="1"/>
          <p:nvPr/>
        </p:nvSpPr>
        <p:spPr>
          <a:xfrm>
            <a:off x="2921364" y="3216437"/>
            <a:ext cx="1423050" cy="249299"/>
          </a:xfrm>
          <a:prstGeom prst="rect">
            <a:avLst/>
          </a:prstGeom>
          <a:noFill/>
        </p:spPr>
        <p:txBody>
          <a:bodyPr wrap="square" lIns="0" tIns="0" rIns="0" bIns="0" rtlCol="0">
            <a:spAutoFit/>
          </a:bodyPr>
          <a:lstStyle/>
          <a:p>
            <a:pPr algn="ctr">
              <a:lnSpc>
                <a:spcPct val="90000"/>
              </a:lnSpc>
              <a:spcBef>
                <a:spcPct val="20000"/>
              </a:spcBef>
              <a:buSzPct val="80000"/>
            </a:pPr>
            <a:r>
              <a:rPr lang="en-US">
                <a:solidFill>
                  <a:srgbClr val="0070C0"/>
                </a:solidFill>
              </a:rPr>
              <a:t>Network</a:t>
            </a:r>
          </a:p>
        </p:txBody>
      </p:sp>
      <p:sp>
        <p:nvSpPr>
          <p:cNvPr id="11" name="TextBox 10">
            <a:extLst>
              <a:ext uri="{FF2B5EF4-FFF2-40B4-BE49-F238E27FC236}">
                <a16:creationId xmlns:a16="http://schemas.microsoft.com/office/drawing/2014/main" id="{117B85A7-D475-44A7-98DB-D849CBA784C8}"/>
              </a:ext>
            </a:extLst>
          </p:cNvPr>
          <p:cNvSpPr txBox="1"/>
          <p:nvPr/>
        </p:nvSpPr>
        <p:spPr>
          <a:xfrm>
            <a:off x="5363705" y="3216437"/>
            <a:ext cx="1423050" cy="249299"/>
          </a:xfrm>
          <a:prstGeom prst="rect">
            <a:avLst/>
          </a:prstGeom>
          <a:noFill/>
        </p:spPr>
        <p:txBody>
          <a:bodyPr wrap="square" lIns="0" tIns="0" rIns="0" bIns="0" rtlCol="0">
            <a:spAutoFit/>
          </a:bodyPr>
          <a:lstStyle/>
          <a:p>
            <a:pPr algn="ctr">
              <a:lnSpc>
                <a:spcPct val="90000"/>
              </a:lnSpc>
              <a:spcBef>
                <a:spcPct val="20000"/>
              </a:spcBef>
              <a:buSzPct val="80000"/>
            </a:pPr>
            <a:r>
              <a:rPr lang="en-US">
                <a:solidFill>
                  <a:srgbClr val="0070C0"/>
                </a:solidFill>
              </a:rPr>
              <a:t>Storage</a:t>
            </a:r>
          </a:p>
        </p:txBody>
      </p:sp>
      <p:sp>
        <p:nvSpPr>
          <p:cNvPr id="12" name="Rectangle 11">
            <a:extLst>
              <a:ext uri="{FF2B5EF4-FFF2-40B4-BE49-F238E27FC236}">
                <a16:creationId xmlns:a16="http://schemas.microsoft.com/office/drawing/2014/main" id="{4CE1A65B-CD3A-4C3A-93CB-CB30D9B7E515}"/>
              </a:ext>
            </a:extLst>
          </p:cNvPr>
          <p:cNvSpPr/>
          <p:nvPr/>
        </p:nvSpPr>
        <p:spPr>
          <a:xfrm>
            <a:off x="717718" y="3693455"/>
            <a:ext cx="1487610" cy="1081049"/>
          </a:xfrm>
          <a:prstGeom prst="rect">
            <a:avLst/>
          </a:prstGeom>
        </p:spPr>
        <p:txBody>
          <a:bodyPr wrap="square">
            <a:spAutoFit/>
          </a:bodyPr>
          <a:lstStyle/>
          <a:p>
            <a:pPr algn="ctr">
              <a:lnSpc>
                <a:spcPct val="90000"/>
              </a:lnSpc>
              <a:spcBef>
                <a:spcPct val="20000"/>
              </a:spcBef>
              <a:buSzPct val="80000"/>
            </a:pPr>
            <a:r>
              <a:rPr lang="en-US" sz="1400">
                <a:solidFill>
                  <a:srgbClr val="002060"/>
                </a:solidFill>
              </a:rPr>
              <a:t>Configuring virtual machines for availability, scale and performance</a:t>
            </a:r>
          </a:p>
        </p:txBody>
      </p:sp>
      <p:sp>
        <p:nvSpPr>
          <p:cNvPr id="13" name="Rectangle 12">
            <a:extLst>
              <a:ext uri="{FF2B5EF4-FFF2-40B4-BE49-F238E27FC236}">
                <a16:creationId xmlns:a16="http://schemas.microsoft.com/office/drawing/2014/main" id="{3D8E2B8D-6BD7-4902-9006-F26AC84BFECF}"/>
              </a:ext>
            </a:extLst>
          </p:cNvPr>
          <p:cNvSpPr/>
          <p:nvPr/>
        </p:nvSpPr>
        <p:spPr>
          <a:xfrm>
            <a:off x="5427700" y="3693455"/>
            <a:ext cx="1344753" cy="1081049"/>
          </a:xfrm>
          <a:prstGeom prst="rect">
            <a:avLst/>
          </a:prstGeom>
        </p:spPr>
        <p:txBody>
          <a:bodyPr wrap="square">
            <a:spAutoFit/>
          </a:bodyPr>
          <a:lstStyle/>
          <a:p>
            <a:pPr algn="ctr">
              <a:lnSpc>
                <a:spcPct val="90000"/>
              </a:lnSpc>
              <a:spcBef>
                <a:spcPct val="20000"/>
              </a:spcBef>
              <a:buSzPct val="80000"/>
            </a:pPr>
            <a:r>
              <a:rPr lang="en-US" sz="1400">
                <a:solidFill>
                  <a:srgbClr val="002060"/>
                </a:solidFill>
              </a:rPr>
              <a:t>Planning for performance, durability, scalability and archival</a:t>
            </a:r>
          </a:p>
        </p:txBody>
      </p:sp>
      <p:sp>
        <p:nvSpPr>
          <p:cNvPr id="14" name="Rectangle 13">
            <a:extLst>
              <a:ext uri="{FF2B5EF4-FFF2-40B4-BE49-F238E27FC236}">
                <a16:creationId xmlns:a16="http://schemas.microsoft.com/office/drawing/2014/main" id="{FA1A500E-B211-412C-87CA-268FD43F1DD1}"/>
              </a:ext>
            </a:extLst>
          </p:cNvPr>
          <p:cNvSpPr/>
          <p:nvPr/>
        </p:nvSpPr>
        <p:spPr>
          <a:xfrm>
            <a:off x="2690350" y="3693455"/>
            <a:ext cx="1933547" cy="866065"/>
          </a:xfrm>
          <a:prstGeom prst="rect">
            <a:avLst/>
          </a:prstGeom>
        </p:spPr>
        <p:txBody>
          <a:bodyPr wrap="square">
            <a:spAutoFit/>
          </a:bodyPr>
          <a:lstStyle/>
          <a:p>
            <a:pPr algn="ctr">
              <a:lnSpc>
                <a:spcPct val="90000"/>
              </a:lnSpc>
              <a:spcBef>
                <a:spcPct val="20000"/>
              </a:spcBef>
              <a:buSzPct val="80000"/>
            </a:pPr>
            <a:r>
              <a:rPr lang="en-US" sz="1400">
                <a:solidFill>
                  <a:srgbClr val="002060"/>
                </a:solidFill>
              </a:rPr>
              <a:t>Designing the network for current and future connectivity requirements</a:t>
            </a:r>
          </a:p>
        </p:txBody>
      </p:sp>
      <p:sp>
        <p:nvSpPr>
          <p:cNvPr id="15" name="Rectangle 14">
            <a:extLst>
              <a:ext uri="{FF2B5EF4-FFF2-40B4-BE49-F238E27FC236}">
                <a16:creationId xmlns:a16="http://schemas.microsoft.com/office/drawing/2014/main" id="{99C21F29-43E2-4504-A45A-3D3A4DCF4A46}"/>
              </a:ext>
            </a:extLst>
          </p:cNvPr>
          <p:cNvSpPr/>
          <p:nvPr/>
        </p:nvSpPr>
        <p:spPr>
          <a:xfrm>
            <a:off x="7666442" y="3693453"/>
            <a:ext cx="1677834" cy="1191015"/>
          </a:xfrm>
          <a:prstGeom prst="rect">
            <a:avLst/>
          </a:prstGeom>
        </p:spPr>
        <p:txBody>
          <a:bodyPr wrap="square">
            <a:spAutoFit/>
          </a:bodyPr>
          <a:lstStyle/>
          <a:p>
            <a:pPr algn="ctr"/>
            <a:r>
              <a:rPr lang="en-US" sz="1400">
                <a:solidFill>
                  <a:srgbClr val="002060"/>
                </a:solidFill>
              </a:rPr>
              <a:t>Planning for production operations for monitoring and disaster recovery</a:t>
            </a:r>
          </a:p>
        </p:txBody>
      </p:sp>
      <p:pic>
        <p:nvPicPr>
          <p:cNvPr id="16" name="Picture 15">
            <a:extLst>
              <a:ext uri="{FF2B5EF4-FFF2-40B4-BE49-F238E27FC236}">
                <a16:creationId xmlns:a16="http://schemas.microsoft.com/office/drawing/2014/main" id="{DE38B4F8-6BD4-4FEB-96CD-55B187D7AA9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61676" y="2240665"/>
            <a:ext cx="780279" cy="780279"/>
          </a:xfrm>
          <a:prstGeom prst="rect">
            <a:avLst/>
          </a:prstGeom>
        </p:spPr>
      </p:pic>
      <p:sp>
        <p:nvSpPr>
          <p:cNvPr id="17" name="TextBox 16">
            <a:extLst>
              <a:ext uri="{FF2B5EF4-FFF2-40B4-BE49-F238E27FC236}">
                <a16:creationId xmlns:a16="http://schemas.microsoft.com/office/drawing/2014/main" id="{1AB481C9-2677-4B05-ABB3-CEB67329339C}"/>
              </a:ext>
            </a:extLst>
          </p:cNvPr>
          <p:cNvSpPr txBox="1"/>
          <p:nvPr/>
        </p:nvSpPr>
        <p:spPr>
          <a:xfrm>
            <a:off x="7764360" y="3216437"/>
            <a:ext cx="1423050" cy="249299"/>
          </a:xfrm>
          <a:prstGeom prst="rect">
            <a:avLst/>
          </a:prstGeom>
          <a:noFill/>
        </p:spPr>
        <p:txBody>
          <a:bodyPr wrap="square" lIns="0" tIns="0" rIns="0" bIns="0" rtlCol="0">
            <a:spAutoFit/>
          </a:bodyPr>
          <a:lstStyle/>
          <a:p>
            <a:pPr algn="ctr">
              <a:lnSpc>
                <a:spcPct val="90000"/>
              </a:lnSpc>
              <a:spcBef>
                <a:spcPct val="20000"/>
              </a:spcBef>
              <a:buSzPct val="80000"/>
            </a:pPr>
            <a:r>
              <a:rPr lang="en-US">
                <a:solidFill>
                  <a:srgbClr val="0070C0"/>
                </a:solidFill>
              </a:rPr>
              <a:t>Manage</a:t>
            </a:r>
          </a:p>
        </p:txBody>
      </p:sp>
      <p:cxnSp>
        <p:nvCxnSpPr>
          <p:cNvPr id="18" name="Straight Connector 17">
            <a:extLst>
              <a:ext uri="{FF2B5EF4-FFF2-40B4-BE49-F238E27FC236}">
                <a16:creationId xmlns:a16="http://schemas.microsoft.com/office/drawing/2014/main" id="{AF430446-3F70-428C-B1CD-F277E16D514F}"/>
              </a:ext>
            </a:extLst>
          </p:cNvPr>
          <p:cNvCxnSpPr/>
          <p:nvPr/>
        </p:nvCxnSpPr>
        <p:spPr>
          <a:xfrm flipV="1">
            <a:off x="7379151" y="2453637"/>
            <a:ext cx="0" cy="1915587"/>
          </a:xfrm>
          <a:prstGeom prst="line">
            <a:avLst/>
          </a:prstGeom>
          <a:ln w="28575">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D1F22F3-D9B6-4AF2-B2DC-13060B66BB37}"/>
              </a:ext>
            </a:extLst>
          </p:cNvPr>
          <p:cNvCxnSpPr/>
          <p:nvPr/>
        </p:nvCxnSpPr>
        <p:spPr>
          <a:xfrm flipV="1">
            <a:off x="4839041" y="2437262"/>
            <a:ext cx="0" cy="1915587"/>
          </a:xfrm>
          <a:prstGeom prst="line">
            <a:avLst/>
          </a:prstGeom>
          <a:ln w="28575">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922104B-4BEE-4166-824D-0CCD9A87EDCD}"/>
              </a:ext>
            </a:extLst>
          </p:cNvPr>
          <p:cNvCxnSpPr/>
          <p:nvPr/>
        </p:nvCxnSpPr>
        <p:spPr>
          <a:xfrm flipV="1">
            <a:off x="2420471" y="2399163"/>
            <a:ext cx="0" cy="1915587"/>
          </a:xfrm>
          <a:prstGeom prst="line">
            <a:avLst/>
          </a:prstGeom>
          <a:ln w="28575">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7A7A42A-ACF7-457A-82A7-61F6AB969499}"/>
              </a:ext>
            </a:extLst>
          </p:cNvPr>
          <p:cNvSpPr/>
          <p:nvPr/>
        </p:nvSpPr>
        <p:spPr>
          <a:xfrm>
            <a:off x="9949640" y="3693453"/>
            <a:ext cx="1677834" cy="1191015"/>
          </a:xfrm>
          <a:prstGeom prst="rect">
            <a:avLst/>
          </a:prstGeom>
        </p:spPr>
        <p:txBody>
          <a:bodyPr wrap="square">
            <a:spAutoFit/>
          </a:bodyPr>
          <a:lstStyle/>
          <a:p>
            <a:pPr algn="ctr"/>
            <a:r>
              <a:rPr lang="en-US" sz="1400">
                <a:solidFill>
                  <a:srgbClr val="002060"/>
                </a:solidFill>
              </a:rPr>
              <a:t>Control access to resources, what can be used, setup cost management and chargeback</a:t>
            </a:r>
          </a:p>
        </p:txBody>
      </p:sp>
      <p:sp>
        <p:nvSpPr>
          <p:cNvPr id="22" name="TextBox 21">
            <a:extLst>
              <a:ext uri="{FF2B5EF4-FFF2-40B4-BE49-F238E27FC236}">
                <a16:creationId xmlns:a16="http://schemas.microsoft.com/office/drawing/2014/main" id="{6A1FB728-DB7D-4488-B43E-357CA5AFE6DB}"/>
              </a:ext>
            </a:extLst>
          </p:cNvPr>
          <p:cNvSpPr txBox="1"/>
          <p:nvPr/>
        </p:nvSpPr>
        <p:spPr>
          <a:xfrm>
            <a:off x="10051609" y="3216437"/>
            <a:ext cx="1423050" cy="249299"/>
          </a:xfrm>
          <a:prstGeom prst="rect">
            <a:avLst/>
          </a:prstGeom>
          <a:noFill/>
        </p:spPr>
        <p:txBody>
          <a:bodyPr wrap="square" lIns="0" tIns="0" rIns="0" bIns="0" rtlCol="0">
            <a:spAutoFit/>
          </a:bodyPr>
          <a:lstStyle/>
          <a:p>
            <a:pPr algn="ctr">
              <a:lnSpc>
                <a:spcPct val="90000"/>
              </a:lnSpc>
              <a:spcBef>
                <a:spcPct val="20000"/>
              </a:spcBef>
              <a:buSzPct val="80000"/>
            </a:pPr>
            <a:r>
              <a:rPr lang="en-US">
                <a:solidFill>
                  <a:srgbClr val="0070C0"/>
                </a:solidFill>
              </a:rPr>
              <a:t>Governance</a:t>
            </a:r>
          </a:p>
        </p:txBody>
      </p:sp>
      <p:cxnSp>
        <p:nvCxnSpPr>
          <p:cNvPr id="23" name="Straight Connector 22">
            <a:extLst>
              <a:ext uri="{FF2B5EF4-FFF2-40B4-BE49-F238E27FC236}">
                <a16:creationId xmlns:a16="http://schemas.microsoft.com/office/drawing/2014/main" id="{7877A758-6A33-4B72-86F3-E55EDBDF1476}"/>
              </a:ext>
            </a:extLst>
          </p:cNvPr>
          <p:cNvCxnSpPr/>
          <p:nvPr/>
        </p:nvCxnSpPr>
        <p:spPr>
          <a:xfrm flipV="1">
            <a:off x="9584697" y="2507939"/>
            <a:ext cx="0" cy="1915587"/>
          </a:xfrm>
          <a:prstGeom prst="line">
            <a:avLst/>
          </a:prstGeom>
          <a:ln w="28575">
            <a:solidFill>
              <a:srgbClr val="00206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F8D420E5-1472-4C23-BF69-2934F49641F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19712" y="2227503"/>
            <a:ext cx="650702" cy="650702"/>
          </a:xfrm>
          <a:prstGeom prst="rect">
            <a:avLst/>
          </a:prstGeom>
        </p:spPr>
      </p:pic>
      <p:sp>
        <p:nvSpPr>
          <p:cNvPr id="27" name="Rectangle 26">
            <a:extLst>
              <a:ext uri="{FF2B5EF4-FFF2-40B4-BE49-F238E27FC236}">
                <a16:creationId xmlns:a16="http://schemas.microsoft.com/office/drawing/2014/main" id="{ABCD7C24-7F66-47F9-959F-162B5D88148A}"/>
              </a:ext>
            </a:extLst>
          </p:cNvPr>
          <p:cNvSpPr/>
          <p:nvPr/>
        </p:nvSpPr>
        <p:spPr>
          <a:xfrm>
            <a:off x="57045" y="4878156"/>
            <a:ext cx="12191820" cy="367524"/>
          </a:xfrm>
          <a:prstGeom prst="rect">
            <a:avLst/>
          </a:prstGeom>
          <a:solidFill>
            <a:srgbClr val="002060"/>
          </a:solidFill>
          <a:ln>
            <a:noFill/>
          </a:ln>
        </p:spPr>
        <p:txBody>
          <a:bodyPr wrap="square">
            <a:spAutoFit/>
          </a:bodyPr>
          <a:lstStyle/>
          <a:p>
            <a:pPr algn="ctr"/>
            <a:r>
              <a:rPr lang="en-US">
                <a:solidFill>
                  <a:schemeClr val="bg1"/>
                </a:solidFill>
              </a:rPr>
              <a:t>Build a solid foundation using best practices and prescriptive guidance prior to starting migration efforts</a:t>
            </a:r>
          </a:p>
        </p:txBody>
      </p:sp>
      <p:sp>
        <p:nvSpPr>
          <p:cNvPr id="30" name="TextBox 29">
            <a:extLst>
              <a:ext uri="{FF2B5EF4-FFF2-40B4-BE49-F238E27FC236}">
                <a16:creationId xmlns:a16="http://schemas.microsoft.com/office/drawing/2014/main" id="{492591B1-790F-43F9-8C5D-4B8AF1982D5F}"/>
              </a:ext>
            </a:extLst>
          </p:cNvPr>
          <p:cNvSpPr txBox="1"/>
          <p:nvPr/>
        </p:nvSpPr>
        <p:spPr>
          <a:xfrm>
            <a:off x="717718" y="6204385"/>
            <a:ext cx="11044747" cy="246221"/>
          </a:xfrm>
          <a:prstGeom prst="rect">
            <a:avLst/>
          </a:prstGeom>
          <a:noFill/>
        </p:spPr>
        <p:txBody>
          <a:bodyPr wrap="square" lIns="0" tIns="0" rIns="0" bIns="0" rtlCol="0">
            <a:spAutoFit/>
          </a:bodyPr>
          <a:lstStyle/>
          <a:p>
            <a:pPr defTabSz="914378">
              <a:defRPr/>
            </a:pPr>
            <a:r>
              <a:rPr lang="en-US" sz="1600" b="1">
                <a:gradFill>
                  <a:gsLst>
                    <a:gs pos="2917">
                      <a:srgbClr val="1A1A1A"/>
                    </a:gs>
                    <a:gs pos="30000">
                      <a:srgbClr val="1A1A1A"/>
                    </a:gs>
                  </a:gsLst>
                  <a:lin ang="5400000" scaled="0"/>
                </a:gradFill>
                <a:latin typeface="Segoe UI"/>
              </a:rPr>
              <a:t>Azure Readiness Guide: </a:t>
            </a:r>
            <a:r>
              <a:rPr lang="en-US" sz="1600">
                <a:hlinkClick r:id="rId8"/>
              </a:rPr>
              <a:t>https://docs.microsoft.com/en-us/azure/cloud-adoption-framework/ready/azure-setup-guide/index</a:t>
            </a:r>
            <a:endParaRPr lang="en-US" sz="1600" b="1">
              <a:gradFill>
                <a:gsLst>
                  <a:gs pos="2917">
                    <a:srgbClr val="1A1A1A"/>
                  </a:gs>
                  <a:gs pos="30000">
                    <a:srgbClr val="1A1A1A"/>
                  </a:gs>
                </a:gsLst>
                <a:lin ang="5400000" scaled="0"/>
              </a:gradFill>
              <a:latin typeface="Segoe UI"/>
            </a:endParaRPr>
          </a:p>
        </p:txBody>
      </p:sp>
      <p:sp>
        <p:nvSpPr>
          <p:cNvPr id="31" name="Freeform 386">
            <a:extLst>
              <a:ext uri="{FF2B5EF4-FFF2-40B4-BE49-F238E27FC236}">
                <a16:creationId xmlns:a16="http://schemas.microsoft.com/office/drawing/2014/main" id="{5A8512EA-4EEA-4DF2-BB01-950560D14377}"/>
              </a:ext>
            </a:extLst>
          </p:cNvPr>
          <p:cNvSpPr>
            <a:spLocks/>
          </p:cNvSpPr>
          <p:nvPr/>
        </p:nvSpPr>
        <p:spPr bwMode="auto">
          <a:xfrm>
            <a:off x="400956" y="6269048"/>
            <a:ext cx="154755" cy="336181"/>
          </a:xfrm>
          <a:custGeom>
            <a:avLst/>
            <a:gdLst>
              <a:gd name="T0" fmla="*/ 58 w 58"/>
              <a:gd name="T1" fmla="*/ 120 h 120"/>
              <a:gd name="T2" fmla="*/ 28 w 58"/>
              <a:gd name="T3" fmla="*/ 101 h 120"/>
              <a:gd name="T4" fmla="*/ 0 w 58"/>
              <a:gd name="T5" fmla="*/ 120 h 120"/>
              <a:gd name="T6" fmla="*/ 0 w 58"/>
              <a:gd name="T7" fmla="*/ 0 h 120"/>
              <a:gd name="T8" fmla="*/ 58 w 58"/>
              <a:gd name="T9" fmla="*/ 0 h 120"/>
              <a:gd name="T10" fmla="*/ 58 w 58"/>
              <a:gd name="T11" fmla="*/ 120 h 120"/>
            </a:gdLst>
            <a:ahLst/>
            <a:cxnLst>
              <a:cxn ang="0">
                <a:pos x="T0" y="T1"/>
              </a:cxn>
              <a:cxn ang="0">
                <a:pos x="T2" y="T3"/>
              </a:cxn>
              <a:cxn ang="0">
                <a:pos x="T4" y="T5"/>
              </a:cxn>
              <a:cxn ang="0">
                <a:pos x="T6" y="T7"/>
              </a:cxn>
              <a:cxn ang="0">
                <a:pos x="T8" y="T9"/>
              </a:cxn>
              <a:cxn ang="0">
                <a:pos x="T10" y="T11"/>
              </a:cxn>
            </a:cxnLst>
            <a:rect l="0" t="0" r="r" b="b"/>
            <a:pathLst>
              <a:path w="58" h="120">
                <a:moveTo>
                  <a:pt x="58" y="120"/>
                </a:moveTo>
                <a:lnTo>
                  <a:pt x="28" y="101"/>
                </a:lnTo>
                <a:lnTo>
                  <a:pt x="0" y="120"/>
                </a:lnTo>
                <a:lnTo>
                  <a:pt x="0" y="0"/>
                </a:lnTo>
                <a:lnTo>
                  <a:pt x="58" y="0"/>
                </a:lnTo>
                <a:lnTo>
                  <a:pt x="58" y="120"/>
                </a:lnTo>
                <a:close/>
              </a:path>
            </a:pathLst>
          </a:custGeom>
          <a:solidFill>
            <a:schemeClr val="accent5"/>
          </a:solidFill>
          <a:ln w="9525">
            <a:noFill/>
            <a:round/>
            <a:headEnd/>
            <a:tailEnd/>
          </a:ln>
        </p:spPr>
        <p:txBody>
          <a:bodyPr vert="horz" wrap="square" lIns="91426" tIns="45713" rIns="91426" bIns="45713" numCol="1" anchor="t" anchorCtr="0" compatLnSpc="1">
            <a:prstTxWarp prst="textNoShape">
              <a:avLst/>
            </a:prstTxWarp>
          </a:bodyPr>
          <a:lstStyle/>
          <a:p>
            <a:pPr defTabSz="621754">
              <a:defRPr/>
            </a:pPr>
            <a:endParaRPr lang="en-US" sz="1801">
              <a:solidFill>
                <a:srgbClr val="FFFFFF"/>
              </a:solidFill>
              <a:latin typeface="Segoe UI Semilight" panose="020B0402040204020203" pitchFamily="34" charset="0"/>
              <a:cs typeface="Segoe UI Semilight" panose="020B0402040204020203" pitchFamily="34" charset="0"/>
            </a:endParaRPr>
          </a:p>
        </p:txBody>
      </p:sp>
      <p:sp>
        <p:nvSpPr>
          <p:cNvPr id="3" name="Rectangle 2">
            <a:extLst>
              <a:ext uri="{FF2B5EF4-FFF2-40B4-BE49-F238E27FC236}">
                <a16:creationId xmlns:a16="http://schemas.microsoft.com/office/drawing/2014/main" id="{83D647AE-3D8E-4F8C-A832-7B4BD5E900B1}"/>
              </a:ext>
            </a:extLst>
          </p:cNvPr>
          <p:cNvSpPr/>
          <p:nvPr/>
        </p:nvSpPr>
        <p:spPr bwMode="auto">
          <a:xfrm>
            <a:off x="2140849" y="1628930"/>
            <a:ext cx="2291199" cy="546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Naming Standards</a:t>
            </a:r>
          </a:p>
        </p:txBody>
      </p:sp>
      <p:sp>
        <p:nvSpPr>
          <p:cNvPr id="32" name="Rectangle 31">
            <a:extLst>
              <a:ext uri="{FF2B5EF4-FFF2-40B4-BE49-F238E27FC236}">
                <a16:creationId xmlns:a16="http://schemas.microsoft.com/office/drawing/2014/main" id="{FA38CA5E-91B3-4791-84F3-4A2D210ABF8E}"/>
              </a:ext>
            </a:extLst>
          </p:cNvPr>
          <p:cNvSpPr/>
          <p:nvPr/>
        </p:nvSpPr>
        <p:spPr bwMode="auto">
          <a:xfrm>
            <a:off x="4589172" y="1618473"/>
            <a:ext cx="2586719" cy="546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Resource Organization</a:t>
            </a:r>
          </a:p>
        </p:txBody>
      </p:sp>
      <p:sp>
        <p:nvSpPr>
          <p:cNvPr id="33" name="Rectangle 32">
            <a:extLst>
              <a:ext uri="{FF2B5EF4-FFF2-40B4-BE49-F238E27FC236}">
                <a16:creationId xmlns:a16="http://schemas.microsoft.com/office/drawing/2014/main" id="{CFCBDB92-A82E-48AE-8D42-D1427F06A2BF}"/>
              </a:ext>
            </a:extLst>
          </p:cNvPr>
          <p:cNvSpPr/>
          <p:nvPr/>
        </p:nvSpPr>
        <p:spPr bwMode="auto">
          <a:xfrm>
            <a:off x="7333015" y="1606795"/>
            <a:ext cx="2586719" cy="546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algn="ctr" defTabSz="914289" fontAlgn="base">
              <a:lnSpc>
                <a:spcPct val="90000"/>
              </a:lnSpc>
              <a:spcBef>
                <a:spcPct val="0"/>
              </a:spcBef>
              <a:spcAft>
                <a:spcPct val="0"/>
              </a:spcAft>
            </a:pPr>
            <a:r>
              <a:rPr lang="en-US" sz="1765">
                <a:gradFill>
                  <a:gsLst>
                    <a:gs pos="0">
                      <a:srgbClr val="FFFFFF"/>
                    </a:gs>
                    <a:gs pos="100000">
                      <a:srgbClr val="FFFFFF"/>
                    </a:gs>
                  </a:gsLst>
                  <a:lin ang="5400000" scaled="0"/>
                </a:gradFill>
                <a:ea typeface="Segoe UI" pitchFamily="34" charset="0"/>
                <a:cs typeface="Segoe UI" pitchFamily="34" charset="0"/>
              </a:rPr>
              <a:t>Identity and Access</a:t>
            </a:r>
          </a:p>
        </p:txBody>
      </p:sp>
      <p:sp>
        <p:nvSpPr>
          <p:cNvPr id="5" name="Rectangle 4">
            <a:extLst>
              <a:ext uri="{FF2B5EF4-FFF2-40B4-BE49-F238E27FC236}">
                <a16:creationId xmlns:a16="http://schemas.microsoft.com/office/drawing/2014/main" id="{6F47A789-8A9F-43DF-94C0-87A658A995C5}"/>
              </a:ext>
            </a:extLst>
          </p:cNvPr>
          <p:cNvSpPr/>
          <p:nvPr/>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Tree>
    <p:extLst>
      <p:ext uri="{BB962C8B-B14F-4D97-AF65-F5344CB8AC3E}">
        <p14:creationId xmlns:p14="http://schemas.microsoft.com/office/powerpoint/2010/main" val="35375325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a:xfrm>
            <a:off x="409969" y="394637"/>
            <a:ext cx="11275398" cy="615553"/>
          </a:xfrm>
        </p:spPr>
        <p:txBody>
          <a:bodyPr/>
          <a:lstStyle/>
          <a:p>
            <a:r>
              <a:rPr lang="en-US" sz="4000">
                <a:latin typeface="Segoe UI Light" panose="020B0502040204020203" pitchFamily="34" charset="0"/>
                <a:cs typeface="Segoe UI Light" panose="020B0502040204020203" pitchFamily="34" charset="0"/>
              </a:rPr>
              <a:t>Azure Migration Guide</a:t>
            </a:r>
          </a:p>
        </p:txBody>
      </p:sp>
      <p:grpSp>
        <p:nvGrpSpPr>
          <p:cNvPr id="5" name="Group 4">
            <a:extLst>
              <a:ext uri="{FF2B5EF4-FFF2-40B4-BE49-F238E27FC236}">
                <a16:creationId xmlns:a16="http://schemas.microsoft.com/office/drawing/2014/main" id="{61C4827F-78BD-4CD5-8A91-F9083052B05C}"/>
              </a:ext>
            </a:extLst>
          </p:cNvPr>
          <p:cNvGrpSpPr/>
          <p:nvPr/>
        </p:nvGrpSpPr>
        <p:grpSpPr>
          <a:xfrm>
            <a:off x="458273" y="3979315"/>
            <a:ext cx="11316983" cy="2394364"/>
            <a:chOff x="416743" y="3725809"/>
            <a:chExt cx="11316983" cy="2394364"/>
          </a:xfrm>
        </p:grpSpPr>
        <p:sp>
          <p:nvSpPr>
            <p:cNvPr id="3" name="Rectangle 2">
              <a:extLst>
                <a:ext uri="{FF2B5EF4-FFF2-40B4-BE49-F238E27FC236}">
                  <a16:creationId xmlns:a16="http://schemas.microsoft.com/office/drawing/2014/main" id="{832AF011-6C1A-420E-9DE6-E41D651335BE}"/>
                </a:ext>
              </a:extLst>
            </p:cNvPr>
            <p:cNvSpPr/>
            <p:nvPr/>
          </p:nvSpPr>
          <p:spPr bwMode="auto">
            <a:xfrm>
              <a:off x="416743" y="3725809"/>
              <a:ext cx="11316983" cy="2394364"/>
            </a:xfrm>
            <a:prstGeom prst="rect">
              <a:avLst/>
            </a:prstGeom>
            <a:solidFill>
              <a:schemeClr val="bg1"/>
            </a:solidFill>
            <a:ln>
              <a:solidFill>
                <a:schemeClr val="accent6"/>
              </a:solidFill>
              <a:headEnd type="none" w="med" len="med"/>
              <a:tailEnd type="none" w="med" len="med"/>
            </a:ln>
            <a:effectLst>
              <a:outerShdw blurRad="76200" dist="50800" dir="54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grpSp>
          <p:nvGrpSpPr>
            <p:cNvPr id="4" name="Group 3">
              <a:extLst>
                <a:ext uri="{FF2B5EF4-FFF2-40B4-BE49-F238E27FC236}">
                  <a16:creationId xmlns:a16="http://schemas.microsoft.com/office/drawing/2014/main" id="{B832D8AB-2901-4ED1-ABFD-BED932527F3A}"/>
                </a:ext>
              </a:extLst>
            </p:cNvPr>
            <p:cNvGrpSpPr/>
            <p:nvPr/>
          </p:nvGrpSpPr>
          <p:grpSpPr>
            <a:xfrm>
              <a:off x="833833" y="3923585"/>
              <a:ext cx="10750791" cy="2114841"/>
              <a:chOff x="879340" y="3525654"/>
              <a:chExt cx="10750944" cy="2114871"/>
            </a:xfrm>
          </p:grpSpPr>
          <p:pic>
            <p:nvPicPr>
              <p:cNvPr id="69" name="Picture 68" descr="Image result for Attunity png">
                <a:extLst>
                  <a:ext uri="{FF2B5EF4-FFF2-40B4-BE49-F238E27FC236}">
                    <a16:creationId xmlns:a16="http://schemas.microsoft.com/office/drawing/2014/main" id="{999F12AF-EE61-4ECA-B810-103F1C92121F}"/>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522285" y="5071818"/>
                <a:ext cx="1275471" cy="514034"/>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FC672CE4-B1BF-4C75-8B77-3F26FC1019AA}"/>
                  </a:ext>
                </a:extLst>
              </p:cNvPr>
              <p:cNvGrpSpPr/>
              <p:nvPr/>
            </p:nvGrpSpPr>
            <p:grpSpPr>
              <a:xfrm>
                <a:off x="4318697" y="5237611"/>
                <a:ext cx="995994" cy="200554"/>
                <a:chOff x="1340008" y="-118325"/>
                <a:chExt cx="6669719" cy="1343025"/>
              </a:xfrm>
            </p:grpSpPr>
            <p:pic>
              <p:nvPicPr>
                <p:cNvPr id="75" name="Graphic 49">
                  <a:extLst>
                    <a:ext uri="{FF2B5EF4-FFF2-40B4-BE49-F238E27FC236}">
                      <a16:creationId xmlns:a16="http://schemas.microsoft.com/office/drawing/2014/main" id="{820CFCBA-4E07-471C-B005-E19BA4F372E8}"/>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79958"/>
                <a:stretch/>
              </p:blipFill>
              <p:spPr>
                <a:xfrm>
                  <a:off x="3027363" y="-118325"/>
                  <a:ext cx="1647504" cy="1343025"/>
                </a:xfrm>
                <a:prstGeom prst="rect">
                  <a:avLst/>
                </a:prstGeom>
              </p:spPr>
            </p:pic>
            <p:pic>
              <p:nvPicPr>
                <p:cNvPr id="76" name="Graphic 51">
                  <a:extLst>
                    <a:ext uri="{FF2B5EF4-FFF2-40B4-BE49-F238E27FC236}">
                      <a16:creationId xmlns:a16="http://schemas.microsoft.com/office/drawing/2014/main" id="{6B3DA2C4-E6E4-41B2-92D5-7E3FC240407A}"/>
                    </a:ext>
                  </a:extLst>
                </p:cNvPr>
                <p:cNvPicPr>
                  <a:picLocks noChangeAspect="1"/>
                </p:cNvPicPr>
                <p:nvPr/>
              </p:nvPicPr>
              <p:blipFill rotWithShape="1">
                <a:blip r:embed="rId4" cstate="screen">
                  <a:lum bright="-100000"/>
                  <a:extLst>
                    <a:ext uri="{28A0092B-C50C-407E-A947-70E740481C1C}">
                      <a14:useLocalDpi xmlns:a14="http://schemas.microsoft.com/office/drawing/2010/main"/>
                    </a:ext>
                    <a:ext uri="{96DAC541-7B7A-43D3-8B79-37D633B846F1}">
                      <asvg:svgBlip xmlns:asvg="http://schemas.microsoft.com/office/drawing/2016/SVG/main" r:embed="rId5"/>
                    </a:ext>
                  </a:extLst>
                </a:blip>
                <a:srcRect l="18860"/>
                <a:stretch/>
              </p:blipFill>
              <p:spPr>
                <a:xfrm>
                  <a:off x="1340008" y="-118325"/>
                  <a:ext cx="6669719" cy="1343025"/>
                </a:xfrm>
                <a:prstGeom prst="rect">
                  <a:avLst/>
                </a:prstGeom>
              </p:spPr>
            </p:pic>
          </p:grpSp>
          <p:pic>
            <p:nvPicPr>
              <p:cNvPr id="71" name="Picture 70" descr="Image result for Morphis png logo">
                <a:extLst>
                  <a:ext uri="{FF2B5EF4-FFF2-40B4-BE49-F238E27FC236}">
                    <a16:creationId xmlns:a16="http://schemas.microsoft.com/office/drawing/2014/main" id="{C19FBFAD-AEEF-48A7-A418-0561C7BE3C3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097330" y="5071818"/>
                <a:ext cx="704460" cy="40210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Image result for Informatica logo png">
                <a:extLst>
                  <a:ext uri="{FF2B5EF4-FFF2-40B4-BE49-F238E27FC236}">
                    <a16:creationId xmlns:a16="http://schemas.microsoft.com/office/drawing/2014/main" id="{EB7EE7CC-F6D3-43E8-A735-4AA17F870749}"/>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758807" y="5162785"/>
                <a:ext cx="1312475" cy="47774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CB89584E-030C-46B1-883F-0701D57F4D2D}"/>
                  </a:ext>
                </a:extLst>
              </p:cNvPr>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26496" y="5036153"/>
                <a:ext cx="622874" cy="395370"/>
              </a:xfrm>
              <a:prstGeom prst="rect">
                <a:avLst/>
              </a:prstGeom>
            </p:spPr>
          </p:pic>
          <p:pic>
            <p:nvPicPr>
              <p:cNvPr id="74" name="Picture 12" descr="Image result for QuerySurge logos">
                <a:extLst>
                  <a:ext uri="{FF2B5EF4-FFF2-40B4-BE49-F238E27FC236}">
                    <a16:creationId xmlns:a16="http://schemas.microsoft.com/office/drawing/2014/main" id="{F4AA2D34-EDC1-41A1-8F28-26B751269D89}"/>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10518402" y="5190753"/>
                <a:ext cx="1111882" cy="30043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18637F2F-C0CA-4480-A8A3-5FEB2A4D6EDB}"/>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794426" y="4611498"/>
                <a:ext cx="799879" cy="295339"/>
              </a:xfrm>
              <a:prstGeom prst="rect">
                <a:avLst/>
              </a:prstGeom>
            </p:spPr>
          </p:pic>
          <p:pic>
            <p:nvPicPr>
              <p:cNvPr id="65" name="Picture 2" descr="Image result for cloudamize logo">
                <a:extLst>
                  <a:ext uri="{FF2B5EF4-FFF2-40B4-BE49-F238E27FC236}">
                    <a16:creationId xmlns:a16="http://schemas.microsoft.com/office/drawing/2014/main" id="{168A58E5-80E9-426D-855F-86D5F5C51988}"/>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262078" y="4120707"/>
                <a:ext cx="1484670" cy="18461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Image result for turbonomic logo">
                <a:extLst>
                  <a:ext uri="{FF2B5EF4-FFF2-40B4-BE49-F238E27FC236}">
                    <a16:creationId xmlns:a16="http://schemas.microsoft.com/office/drawing/2014/main" id="{892DE607-B566-4C78-BB70-658AF2F823BB}"/>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2892393" y="4646477"/>
                <a:ext cx="1065526" cy="33089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Ispirer logos">
                <a:extLst>
                  <a:ext uri="{FF2B5EF4-FFF2-40B4-BE49-F238E27FC236}">
                    <a16:creationId xmlns:a16="http://schemas.microsoft.com/office/drawing/2014/main" id="{4DCAE8CA-92FA-4D36-90DB-E6701D752EB7}"/>
                  </a:ext>
                </a:extLst>
              </p:cNvPr>
              <p:cNvPicPr>
                <a:picLocks noChangeAspect="1" noChangeArrowheads="1"/>
              </p:cNvPicPr>
              <p:nvPr/>
            </p:nvPicPr>
            <p:blipFill rotWithShape="1">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7377580" y="5213279"/>
                <a:ext cx="1001729" cy="32016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Image result for Intigua logos">
                <a:extLst>
                  <a:ext uri="{FF2B5EF4-FFF2-40B4-BE49-F238E27FC236}">
                    <a16:creationId xmlns:a16="http://schemas.microsoft.com/office/drawing/2014/main" id="{FABA6D60-08FE-45AC-99ED-2C8727EEFBDC}"/>
                  </a:ext>
                </a:extLst>
              </p:cNvPr>
              <p:cNvPicPr>
                <a:picLocks noChangeAspect="1" noChangeArrowheads="1"/>
              </p:cNvPicPr>
              <p:nvPr/>
            </p:nvPicPr>
            <p:blipFill rotWithShape="1">
              <a:blip r:embed="rId14" cstate="screen">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p:blipFill>
            <p:spPr bwMode="auto">
              <a:xfrm>
                <a:off x="9521571" y="4613233"/>
                <a:ext cx="991481" cy="35256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A picture containing object&#10;&#10;Description generated with high confidence">
                <a:extLst>
                  <a:ext uri="{FF2B5EF4-FFF2-40B4-BE49-F238E27FC236}">
                    <a16:creationId xmlns:a16="http://schemas.microsoft.com/office/drawing/2014/main" id="{FF0ED615-31C7-41FB-B26D-4AB278A2F380}"/>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063960" y="4105430"/>
                <a:ext cx="1168533" cy="294471"/>
              </a:xfrm>
              <a:prstGeom prst="rect">
                <a:avLst/>
              </a:prstGeom>
            </p:spPr>
          </p:pic>
          <p:pic>
            <p:nvPicPr>
              <p:cNvPr id="59" name="Graphic 58">
                <a:extLst>
                  <a:ext uri="{FF2B5EF4-FFF2-40B4-BE49-F238E27FC236}">
                    <a16:creationId xmlns:a16="http://schemas.microsoft.com/office/drawing/2014/main" id="{1B62F56F-58BF-4C14-9D95-DCF64FA20D5C}"/>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79340" y="4147893"/>
                <a:ext cx="1065526" cy="192810"/>
              </a:xfrm>
              <a:prstGeom prst="rect">
                <a:avLst/>
              </a:prstGeom>
            </p:spPr>
          </p:pic>
          <p:pic>
            <p:nvPicPr>
              <p:cNvPr id="60" name="Picture 2" descr="Image result for stratozono logo">
                <a:extLst>
                  <a:ext uri="{FF2B5EF4-FFF2-40B4-BE49-F238E27FC236}">
                    <a16:creationId xmlns:a16="http://schemas.microsoft.com/office/drawing/2014/main" id="{2D072B27-F71E-48D5-A878-B97FEEDE9126}"/>
                  </a:ext>
                </a:extLst>
              </p:cNvPr>
              <p:cNvPicPr>
                <a:picLocks noChangeAspect="1" noChangeArrowheads="1"/>
              </p:cNvPicPr>
              <p:nvPr/>
            </p:nvPicPr>
            <p:blipFill rotWithShape="1">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96112" y="4724036"/>
                <a:ext cx="1218229" cy="16499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6" descr="Image result for BitTitan logos">
                <a:extLst>
                  <a:ext uri="{FF2B5EF4-FFF2-40B4-BE49-F238E27FC236}">
                    <a16:creationId xmlns:a16="http://schemas.microsoft.com/office/drawing/2014/main" id="{4ECFBBB8-E322-4E75-82A7-81C9FF48CB2D}"/>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8412887" y="4092583"/>
                <a:ext cx="1228828" cy="320167"/>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E9426420-2BBA-4348-8932-D818918EE047}"/>
                  </a:ext>
                </a:extLst>
              </p:cNvPr>
              <p:cNvSpPr txBox="1"/>
              <p:nvPr/>
            </p:nvSpPr>
            <p:spPr>
              <a:xfrm>
                <a:off x="1643085" y="3525654"/>
                <a:ext cx="9035584" cy="301223"/>
              </a:xfrm>
              <a:prstGeom prst="rect">
                <a:avLst/>
              </a:prstGeom>
              <a:noFill/>
              <a:ln w="15875" cap="sq">
                <a:noFill/>
                <a:miter lim="800000"/>
              </a:ln>
            </p:spPr>
            <p:txBody>
              <a:bodyPr wrap="square" lIns="89628" tIns="0" rIns="89628" bIns="0" rtlCol="0" anchor="ctr" anchorCtr="0">
                <a:noAutofit/>
              </a:bodyPr>
              <a:lstStyle/>
              <a:p>
                <a:pPr algn="ctr" defTabSz="914203">
                  <a:lnSpc>
                    <a:spcPct val="90000"/>
                  </a:lnSpc>
                  <a:spcAft>
                    <a:spcPts val="588"/>
                  </a:spcAft>
                  <a:defRPr/>
                </a:pPr>
                <a:r>
                  <a:rPr lang="en-US" sz="2000" b="1" spc="-20">
                    <a:ln w="3175">
                      <a:noFill/>
                    </a:ln>
                    <a:solidFill>
                      <a:srgbClr val="0078D4"/>
                    </a:solidFill>
                    <a:latin typeface="Segoe UI Semibold"/>
                    <a:cs typeface="Segoe UI" pitchFamily="34" charset="0"/>
                  </a:rPr>
                  <a:t>ISV solutions (as needed)</a:t>
                </a:r>
              </a:p>
            </p:txBody>
          </p:sp>
          <p:pic>
            <p:nvPicPr>
              <p:cNvPr id="86" name="Picture 2" descr="Image result for zerto png logo">
                <a:extLst>
                  <a:ext uri="{FF2B5EF4-FFF2-40B4-BE49-F238E27FC236}">
                    <a16:creationId xmlns:a16="http://schemas.microsoft.com/office/drawing/2014/main" id="{46D57640-BE85-4605-8977-4349D62DD724}"/>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5761199" y="4752053"/>
                <a:ext cx="547258" cy="146802"/>
              </a:xfrm>
              <a:prstGeom prst="rect">
                <a:avLst/>
              </a:prstGeom>
              <a:noFill/>
              <a:extLst>
                <a:ext uri="{909E8E84-426E-40DD-AFC4-6F175D3DCCD1}">
                  <a14:hiddenFill xmlns:a14="http://schemas.microsoft.com/office/drawing/2010/main">
                    <a:solidFill>
                      <a:srgbClr val="FFFFFF"/>
                    </a:solidFill>
                  </a14:hiddenFill>
                </a:ext>
              </a:extLst>
            </p:spPr>
          </p:pic>
        </p:grpSp>
        <p:pic>
          <p:nvPicPr>
            <p:cNvPr id="77" name="Picture 2" descr="https://upload.wikimedia.org/wikipedia/en/5/56/Chef_Software_Inc._company_logo.png">
              <a:extLst>
                <a:ext uri="{FF2B5EF4-FFF2-40B4-BE49-F238E27FC236}">
                  <a16:creationId xmlns:a16="http://schemas.microsoft.com/office/drawing/2014/main" id="{1E58D8C6-1361-4A86-8896-ED3CF33C8DF3}"/>
                </a:ext>
              </a:extLst>
            </p:cNvP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10577675" y="4266416"/>
              <a:ext cx="641873" cy="7013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E5F0645C-28A6-4875-AC6F-1C845842A704}"/>
              </a:ext>
            </a:extLst>
          </p:cNvPr>
          <p:cNvGrpSpPr/>
          <p:nvPr/>
        </p:nvGrpSpPr>
        <p:grpSpPr>
          <a:xfrm>
            <a:off x="416743" y="1618613"/>
            <a:ext cx="11414150" cy="1840410"/>
            <a:chOff x="460976" y="1423652"/>
            <a:chExt cx="11414150" cy="1840410"/>
          </a:xfrm>
        </p:grpSpPr>
        <p:sp>
          <p:nvSpPr>
            <p:cNvPr id="117" name="TextBox 116">
              <a:extLst>
                <a:ext uri="{FF2B5EF4-FFF2-40B4-BE49-F238E27FC236}">
                  <a16:creationId xmlns:a16="http://schemas.microsoft.com/office/drawing/2014/main" id="{7E54834A-522E-4915-A13E-147834CD97F3}"/>
                </a:ext>
              </a:extLst>
            </p:cNvPr>
            <p:cNvSpPr txBox="1"/>
            <p:nvPr/>
          </p:nvSpPr>
          <p:spPr>
            <a:xfrm>
              <a:off x="944014" y="1480896"/>
              <a:ext cx="1656299" cy="548632"/>
            </a:xfrm>
            <a:prstGeom prst="rect">
              <a:avLst/>
            </a:prstGeom>
            <a:noFill/>
          </p:spPr>
          <p:txBody>
            <a:bodyPr wrap="square" lIns="179257" tIns="143405" rIns="179257" bIns="143405" rtlCol="0" anchor="ctr">
              <a:noAutofit/>
            </a:bodyPr>
            <a:lstStyle/>
            <a:p>
              <a:pPr defTabSz="914203">
                <a:lnSpc>
                  <a:spcPct val="90000"/>
                </a:lnSpc>
                <a:spcAft>
                  <a:spcPts val="588"/>
                </a:spcAft>
                <a:defRPr/>
              </a:pPr>
              <a:r>
                <a:rPr lang="en-US" sz="2000">
                  <a:gradFill>
                    <a:gsLst>
                      <a:gs pos="21429">
                        <a:srgbClr val="1A1A1A"/>
                      </a:gs>
                      <a:gs pos="43000">
                        <a:srgbClr val="1A1A1A"/>
                      </a:gs>
                    </a:gsLst>
                    <a:lin ang="5400000" scaled="1"/>
                  </a:gradFill>
                  <a:latin typeface="Segoe UI" panose="020B0502040204020203" pitchFamily="34" charset="0"/>
                  <a:cs typeface="Segoe UI" panose="020B0502040204020203" pitchFamily="34" charset="0"/>
                </a:rPr>
                <a:t>Assess</a:t>
              </a:r>
            </a:p>
          </p:txBody>
        </p:sp>
        <p:cxnSp>
          <p:nvCxnSpPr>
            <p:cNvPr id="120" name="Straight Connector 119">
              <a:extLst>
                <a:ext uri="{FF2B5EF4-FFF2-40B4-BE49-F238E27FC236}">
                  <a16:creationId xmlns:a16="http://schemas.microsoft.com/office/drawing/2014/main" id="{92BCEDC1-3995-4D8E-99CB-48048D993C55}"/>
                </a:ext>
              </a:extLst>
            </p:cNvPr>
            <p:cNvCxnSpPr>
              <a:cxnSpLocks/>
            </p:cNvCxnSpPr>
            <p:nvPr/>
          </p:nvCxnSpPr>
          <p:spPr>
            <a:xfrm>
              <a:off x="460976" y="2108293"/>
              <a:ext cx="1712672" cy="0"/>
            </a:xfrm>
            <a:prstGeom prst="line">
              <a:avLst/>
            </a:prstGeom>
            <a:noFill/>
            <a:ln w="12700" cap="flat" cmpd="sng" algn="ctr">
              <a:solidFill>
                <a:schemeClr val="accent6"/>
              </a:solidFill>
              <a:prstDash val="solid"/>
              <a:headEnd type="none"/>
              <a:tailEnd type="none"/>
            </a:ln>
            <a:effectLst/>
          </p:spPr>
        </p:cxnSp>
        <p:sp>
          <p:nvSpPr>
            <p:cNvPr id="61" name="Rectangle 60">
              <a:extLst>
                <a:ext uri="{FF2B5EF4-FFF2-40B4-BE49-F238E27FC236}">
                  <a16:creationId xmlns:a16="http://schemas.microsoft.com/office/drawing/2014/main" id="{20AF6C35-07C0-4FD2-AB13-431E5E3EAC82}"/>
                </a:ext>
              </a:extLst>
            </p:cNvPr>
            <p:cNvSpPr/>
            <p:nvPr/>
          </p:nvSpPr>
          <p:spPr bwMode="auto">
            <a:xfrm>
              <a:off x="9651606" y="1480896"/>
              <a:ext cx="2051460" cy="548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03" fontAlgn="base">
                <a:lnSpc>
                  <a:spcPct val="90000"/>
                </a:lnSpc>
                <a:spcBef>
                  <a:spcPct val="0"/>
                </a:spcBef>
                <a:spcAft>
                  <a:spcPts val="588"/>
                </a:spcAft>
                <a:defRPr/>
              </a:pPr>
              <a:r>
                <a:rPr lang="en-US" sz="2000">
                  <a:gradFill>
                    <a:gsLst>
                      <a:gs pos="21429">
                        <a:srgbClr val="1A1A1A"/>
                      </a:gs>
                      <a:gs pos="43000">
                        <a:srgbClr val="1A1A1A"/>
                      </a:gs>
                    </a:gsLst>
                    <a:lin ang="5400000" scaled="1"/>
                  </a:gradFill>
                  <a:latin typeface="Segoe UI" panose="020B0502040204020203" pitchFamily="34" charset="0"/>
                  <a:cs typeface="Segoe UI" panose="020B0502040204020203" pitchFamily="34" charset="0"/>
                </a:rPr>
                <a:t>Secure &amp; Manage</a:t>
              </a:r>
            </a:p>
          </p:txBody>
        </p:sp>
        <p:cxnSp>
          <p:nvCxnSpPr>
            <p:cNvPr id="78" name="Straight Connector 77">
              <a:extLst>
                <a:ext uri="{FF2B5EF4-FFF2-40B4-BE49-F238E27FC236}">
                  <a16:creationId xmlns:a16="http://schemas.microsoft.com/office/drawing/2014/main" id="{5139492D-80FB-4AC9-8F16-7E0494C5151A}"/>
                </a:ext>
              </a:extLst>
            </p:cNvPr>
            <p:cNvCxnSpPr>
              <a:cxnSpLocks/>
            </p:cNvCxnSpPr>
            <p:nvPr/>
          </p:nvCxnSpPr>
          <p:spPr>
            <a:xfrm>
              <a:off x="9025912" y="2108293"/>
              <a:ext cx="1808773" cy="0"/>
            </a:xfrm>
            <a:prstGeom prst="line">
              <a:avLst/>
            </a:prstGeom>
            <a:noFill/>
            <a:ln w="12700" cap="flat" cmpd="sng" algn="ctr">
              <a:solidFill>
                <a:schemeClr val="accent6"/>
              </a:solidFill>
              <a:prstDash val="solid"/>
              <a:headEnd type="none"/>
              <a:tailEnd type="none"/>
            </a:ln>
            <a:effectLst/>
          </p:spPr>
        </p:cxnSp>
        <p:sp>
          <p:nvSpPr>
            <p:cNvPr id="100" name="Rectangle 99">
              <a:extLst>
                <a:ext uri="{FF2B5EF4-FFF2-40B4-BE49-F238E27FC236}">
                  <a16:creationId xmlns:a16="http://schemas.microsoft.com/office/drawing/2014/main" id="{34348E7D-C2D0-47BC-A8E2-EABB0E1ED04B}"/>
                </a:ext>
              </a:extLst>
            </p:cNvPr>
            <p:cNvSpPr/>
            <p:nvPr/>
          </p:nvSpPr>
          <p:spPr>
            <a:xfrm>
              <a:off x="460977" y="2603935"/>
              <a:ext cx="2744525" cy="280714"/>
            </a:xfrm>
            <a:prstGeom prst="rect">
              <a:avLst/>
            </a:prstGeom>
          </p:spPr>
          <p:txBody>
            <a:bodyPr wrap="square">
              <a:spAutoFit/>
            </a:bodyPr>
            <a:lstStyle/>
            <a:p>
              <a:pPr defTabSz="914027">
                <a:defRPr/>
              </a:pPr>
              <a:r>
                <a:rPr lang="en-US" sz="1200">
                  <a:gradFill>
                    <a:gsLst>
                      <a:gs pos="21429">
                        <a:srgbClr val="1A1A1A"/>
                      </a:gs>
                      <a:gs pos="43000">
                        <a:srgbClr val="1A1A1A"/>
                      </a:gs>
                    </a:gsLst>
                    <a:lin ang="5400000" scaled="1"/>
                  </a:gradFill>
                  <a:latin typeface="Segoe UI" charset="0"/>
                  <a:cs typeface="Segoe UI" charset="0"/>
                </a:rPr>
                <a:t>Data Migration Assistant (DMA)</a:t>
              </a:r>
            </a:p>
          </p:txBody>
        </p:sp>
        <p:sp>
          <p:nvSpPr>
            <p:cNvPr id="102" name="Rectangle 101">
              <a:extLst>
                <a:ext uri="{FF2B5EF4-FFF2-40B4-BE49-F238E27FC236}">
                  <a16:creationId xmlns:a16="http://schemas.microsoft.com/office/drawing/2014/main" id="{E3A831F2-FB7C-4E76-8C25-3BB9CE628BAC}"/>
                </a:ext>
              </a:extLst>
            </p:cNvPr>
            <p:cNvSpPr/>
            <p:nvPr/>
          </p:nvSpPr>
          <p:spPr>
            <a:xfrm>
              <a:off x="460976" y="2198256"/>
              <a:ext cx="2380894" cy="280714"/>
            </a:xfrm>
            <a:prstGeom prst="rect">
              <a:avLst/>
            </a:prstGeom>
          </p:spPr>
          <p:txBody>
            <a:bodyPr wrap="square">
              <a:spAutoFit/>
            </a:bodyPr>
            <a:lstStyle/>
            <a:p>
              <a:pPr defTabSz="914027">
                <a:defRPr/>
              </a:pPr>
              <a:r>
                <a:rPr lang="en-US" sz="1200">
                  <a:gradFill>
                    <a:gsLst>
                      <a:gs pos="21429">
                        <a:srgbClr val="1A1A1A"/>
                      </a:gs>
                      <a:gs pos="43000">
                        <a:srgbClr val="1A1A1A"/>
                      </a:gs>
                    </a:gsLst>
                    <a:lin ang="5400000" scaled="1"/>
                  </a:gradFill>
                  <a:latin typeface="Segoe UI" charset="0"/>
                  <a:cs typeface="Segoe UI" charset="0"/>
                </a:rPr>
                <a:t>Azure Migrate</a:t>
              </a:r>
            </a:p>
          </p:txBody>
        </p:sp>
        <p:sp>
          <p:nvSpPr>
            <p:cNvPr id="50" name="Rectangle 49">
              <a:extLst>
                <a:ext uri="{FF2B5EF4-FFF2-40B4-BE49-F238E27FC236}">
                  <a16:creationId xmlns:a16="http://schemas.microsoft.com/office/drawing/2014/main" id="{73CB86B9-F777-4587-9C18-EAD6B6F390A8}"/>
                </a:ext>
              </a:extLst>
            </p:cNvPr>
            <p:cNvSpPr/>
            <p:nvPr/>
          </p:nvSpPr>
          <p:spPr>
            <a:xfrm>
              <a:off x="460976" y="2983348"/>
              <a:ext cx="3081962" cy="280714"/>
            </a:xfrm>
            <a:prstGeom prst="rect">
              <a:avLst/>
            </a:prstGeom>
          </p:spPr>
          <p:txBody>
            <a:bodyPr wrap="square">
              <a:spAutoFit/>
            </a:bodyPr>
            <a:lstStyle/>
            <a:p>
              <a:pPr defTabSz="914027">
                <a:defRPr/>
              </a:pPr>
              <a:r>
                <a:rPr lang="en-US" sz="1200">
                  <a:gradFill>
                    <a:gsLst>
                      <a:gs pos="21429">
                        <a:srgbClr val="1A1A1A"/>
                      </a:gs>
                      <a:gs pos="43000">
                        <a:srgbClr val="1A1A1A"/>
                      </a:gs>
                    </a:gsLst>
                    <a:lin ang="5400000" scaled="1"/>
                  </a:gradFill>
                  <a:latin typeface="Segoe UI" charset="0"/>
                  <a:cs typeface="Segoe UI" charset="0"/>
                </a:rPr>
                <a:t>SQL Server Migration Assistant (SSMA)</a:t>
              </a:r>
            </a:p>
          </p:txBody>
        </p:sp>
        <p:sp>
          <p:nvSpPr>
            <p:cNvPr id="80" name="TextBox 79">
              <a:extLst>
                <a:ext uri="{FF2B5EF4-FFF2-40B4-BE49-F238E27FC236}">
                  <a16:creationId xmlns:a16="http://schemas.microsoft.com/office/drawing/2014/main" id="{07DEFF64-E7FF-4255-ABCE-50C055349CAA}"/>
                </a:ext>
              </a:extLst>
            </p:cNvPr>
            <p:cNvSpPr txBox="1"/>
            <p:nvPr/>
          </p:nvSpPr>
          <p:spPr>
            <a:xfrm>
              <a:off x="8945042" y="2226592"/>
              <a:ext cx="2930084" cy="657479"/>
            </a:xfrm>
            <a:prstGeom prst="rect">
              <a:avLst/>
            </a:prstGeom>
            <a:noFill/>
          </p:spPr>
          <p:txBody>
            <a:bodyPr wrap="square" rtlCol="0">
              <a:spAutoFit/>
            </a:bodyPr>
            <a:lstStyle>
              <a:defPPr>
                <a:defRPr lang="en-US"/>
              </a:defPPr>
              <a:lvl1pPr lvl="0" algn="ctr" defTabSz="914016">
                <a:defRPr sz="1600">
                  <a:solidFill>
                    <a:srgbClr val="1A1A1A"/>
                  </a:solidFill>
                  <a:latin typeface="Segoe UI Semibold" panose="020B0702040204020203" pitchFamily="34" charset="0"/>
                  <a:cs typeface="Segoe UI Semibold" panose="020B0702040204020203" pitchFamily="34" charset="0"/>
                </a:defRPr>
              </a:lvl1pPr>
            </a:lstStyle>
            <a:p>
              <a:pPr marL="53976" indent="-53976" algn="l" defTabSz="914027">
                <a:defRPr/>
              </a:pPr>
              <a:r>
                <a:rPr lang="en-US" sz="1200">
                  <a:gradFill>
                    <a:gsLst>
                      <a:gs pos="21429">
                        <a:srgbClr val="1A1A1A"/>
                      </a:gs>
                      <a:gs pos="43000">
                        <a:srgbClr val="1A1A1A"/>
                      </a:gs>
                    </a:gsLst>
                    <a:lin ang="5400000" scaled="1"/>
                  </a:gradFill>
                  <a:latin typeface="Segoe UI" charset="0"/>
                  <a:cs typeface="Segoe UI" charset="0"/>
                </a:rPr>
                <a:t>Azure Security &amp; Management</a:t>
              </a:r>
            </a:p>
            <a:p>
              <a:pPr algn="l" defTabSz="914027">
                <a:defRPr/>
              </a:pPr>
              <a:r>
                <a:rPr lang="en-US" sz="1200">
                  <a:gradFill>
                    <a:gsLst>
                      <a:gs pos="21429">
                        <a:srgbClr val="1A1A1A"/>
                      </a:gs>
                      <a:gs pos="43000">
                        <a:srgbClr val="1A1A1A"/>
                      </a:gs>
                    </a:gsLst>
                    <a:lin ang="5400000" scaled="1"/>
                  </a:gradFill>
                  <a:latin typeface="Segoe UI" charset="0"/>
                  <a:cs typeface="Segoe UI" charset="0"/>
                </a:rPr>
                <a:t>(e.g., Blueprints, Security Center, </a:t>
              </a:r>
              <a:br>
                <a:rPr lang="en-US" sz="1200">
                  <a:gradFill>
                    <a:gsLst>
                      <a:gs pos="21429">
                        <a:srgbClr val="1A1A1A"/>
                      </a:gs>
                      <a:gs pos="43000">
                        <a:srgbClr val="1A1A1A"/>
                      </a:gs>
                    </a:gsLst>
                    <a:lin ang="5400000" scaled="1"/>
                  </a:gradFill>
                  <a:latin typeface="Segoe UI" charset="0"/>
                  <a:cs typeface="Segoe UI" charset="0"/>
                </a:rPr>
              </a:br>
              <a:r>
                <a:rPr lang="en-US" sz="1200">
                  <a:gradFill>
                    <a:gsLst>
                      <a:gs pos="21429">
                        <a:srgbClr val="1A1A1A"/>
                      </a:gs>
                      <a:gs pos="43000">
                        <a:srgbClr val="1A1A1A"/>
                      </a:gs>
                    </a:gsLst>
                    <a:lin ang="5400000" scaled="1"/>
                  </a:gradFill>
                  <a:latin typeface="Segoe UI" charset="0"/>
                  <a:cs typeface="Segoe UI" charset="0"/>
                </a:rPr>
                <a:t>Backup, Monitor)</a:t>
              </a:r>
            </a:p>
          </p:txBody>
        </p:sp>
        <p:sp>
          <p:nvSpPr>
            <p:cNvPr id="118" name="TextBox 117">
              <a:extLst>
                <a:ext uri="{FF2B5EF4-FFF2-40B4-BE49-F238E27FC236}">
                  <a16:creationId xmlns:a16="http://schemas.microsoft.com/office/drawing/2014/main" id="{497CCBF8-A3A2-4B00-9E0B-C0BB0C25F04E}"/>
                </a:ext>
              </a:extLst>
            </p:cNvPr>
            <p:cNvSpPr txBox="1"/>
            <p:nvPr/>
          </p:nvSpPr>
          <p:spPr>
            <a:xfrm>
              <a:off x="3766097" y="1480896"/>
              <a:ext cx="1656299" cy="548632"/>
            </a:xfrm>
            <a:prstGeom prst="rect">
              <a:avLst/>
            </a:prstGeom>
            <a:noFill/>
          </p:spPr>
          <p:txBody>
            <a:bodyPr wrap="square" lIns="179257" tIns="143405" rIns="179257" bIns="143405" rtlCol="0" anchor="ctr">
              <a:noAutofit/>
            </a:bodyPr>
            <a:lstStyle/>
            <a:p>
              <a:pPr algn="ctr" defTabSz="914203">
                <a:lnSpc>
                  <a:spcPct val="90000"/>
                </a:lnSpc>
                <a:spcAft>
                  <a:spcPts val="588"/>
                </a:spcAft>
                <a:defRPr/>
              </a:pPr>
              <a:r>
                <a:rPr lang="en-US" sz="2000">
                  <a:gradFill>
                    <a:gsLst>
                      <a:gs pos="21429">
                        <a:srgbClr val="1A1A1A"/>
                      </a:gs>
                      <a:gs pos="43000">
                        <a:srgbClr val="1A1A1A"/>
                      </a:gs>
                    </a:gsLst>
                    <a:lin ang="5400000" scaled="1"/>
                  </a:gradFill>
                  <a:latin typeface="Segoe UI" panose="020B0502040204020203" pitchFamily="34" charset="0"/>
                  <a:cs typeface="Segoe UI" panose="020B0502040204020203" pitchFamily="34" charset="0"/>
                </a:rPr>
                <a:t>Migrate</a:t>
              </a:r>
            </a:p>
          </p:txBody>
        </p:sp>
        <p:cxnSp>
          <p:nvCxnSpPr>
            <p:cNvPr id="121" name="Straight Connector 120">
              <a:extLst>
                <a:ext uri="{FF2B5EF4-FFF2-40B4-BE49-F238E27FC236}">
                  <a16:creationId xmlns:a16="http://schemas.microsoft.com/office/drawing/2014/main" id="{AA57EC7A-A298-4405-8547-127CA942306C}"/>
                </a:ext>
              </a:extLst>
            </p:cNvPr>
            <p:cNvCxnSpPr>
              <a:cxnSpLocks/>
            </p:cNvCxnSpPr>
            <p:nvPr/>
          </p:nvCxnSpPr>
          <p:spPr>
            <a:xfrm>
              <a:off x="3376352" y="2108293"/>
              <a:ext cx="1707525" cy="0"/>
            </a:xfrm>
            <a:prstGeom prst="line">
              <a:avLst/>
            </a:prstGeom>
            <a:noFill/>
            <a:ln w="12700" cap="flat" cmpd="sng" algn="ctr">
              <a:solidFill>
                <a:schemeClr val="accent6"/>
              </a:solidFill>
              <a:prstDash val="solid"/>
              <a:headEnd type="none"/>
              <a:tailEnd type="none"/>
            </a:ln>
            <a:effectLst/>
          </p:spPr>
        </p:cxnSp>
        <p:sp>
          <p:nvSpPr>
            <p:cNvPr id="94" name="TextBox 93">
              <a:extLst>
                <a:ext uri="{FF2B5EF4-FFF2-40B4-BE49-F238E27FC236}">
                  <a16:creationId xmlns:a16="http://schemas.microsoft.com/office/drawing/2014/main" id="{6CF0D7C2-5519-4B92-9385-37A37F75F960}"/>
                </a:ext>
              </a:extLst>
            </p:cNvPr>
            <p:cNvSpPr txBox="1"/>
            <p:nvPr/>
          </p:nvSpPr>
          <p:spPr>
            <a:xfrm>
              <a:off x="3304332" y="2603935"/>
              <a:ext cx="2601780" cy="280714"/>
            </a:xfrm>
            <a:prstGeom prst="rect">
              <a:avLst/>
            </a:prstGeom>
          </p:spPr>
          <p:txBody>
            <a:bodyPr wrap="square">
              <a:spAutoFit/>
            </a:bodyPr>
            <a:lstStyle>
              <a:defPPr>
                <a:defRPr lang="en-US"/>
              </a:defPPr>
              <a:lvl1pPr marR="0" lvl="0" indent="0" algn="ctr" defTabSz="914016" fontAlgn="auto">
                <a:lnSpc>
                  <a:spcPct val="100000"/>
                </a:lnSpc>
                <a:spcBef>
                  <a:spcPts val="0"/>
                </a:spcBef>
                <a:spcAft>
                  <a:spcPts val="0"/>
                </a:spcAft>
                <a:buClrTx/>
                <a:buSzTx/>
                <a:buFontTx/>
                <a:buNone/>
                <a:tabLst/>
                <a:defRPr sz="1600">
                  <a:solidFill>
                    <a:srgbClr val="1A1A1A"/>
                  </a:solidFill>
                  <a:latin typeface="Segoe UI Semibold" panose="020B0702040204020203" pitchFamily="34" charset="0"/>
                  <a:cs typeface="Segoe UI Semibold" panose="020B0702040204020203" pitchFamily="34" charset="0"/>
                </a:defRPr>
              </a:lvl1pPr>
            </a:lstStyle>
            <a:p>
              <a:pPr algn="l" defTabSz="914027">
                <a:defRPr/>
              </a:pPr>
              <a:r>
                <a:rPr lang="en-US" sz="1200">
                  <a:gradFill>
                    <a:gsLst>
                      <a:gs pos="21429">
                        <a:srgbClr val="1A1A1A"/>
                      </a:gs>
                      <a:gs pos="43000">
                        <a:srgbClr val="1A1A1A"/>
                      </a:gs>
                    </a:gsLst>
                    <a:lin ang="5400000" scaled="1"/>
                  </a:gradFill>
                  <a:latin typeface="Segoe UI" charset="0"/>
                  <a:cs typeface="Segoe UI" charset="0"/>
                </a:rPr>
                <a:t>Azure Database Migration Service</a:t>
              </a:r>
            </a:p>
          </p:txBody>
        </p:sp>
        <p:sp>
          <p:nvSpPr>
            <p:cNvPr id="103" name="Rectangle 102">
              <a:extLst>
                <a:ext uri="{FF2B5EF4-FFF2-40B4-BE49-F238E27FC236}">
                  <a16:creationId xmlns:a16="http://schemas.microsoft.com/office/drawing/2014/main" id="{A9E3B57E-D978-45D8-A421-56A11682DD96}"/>
                </a:ext>
              </a:extLst>
            </p:cNvPr>
            <p:cNvSpPr/>
            <p:nvPr/>
          </p:nvSpPr>
          <p:spPr>
            <a:xfrm>
              <a:off x="3304332" y="2193216"/>
              <a:ext cx="2169612" cy="280714"/>
            </a:xfrm>
            <a:prstGeom prst="rect">
              <a:avLst/>
            </a:prstGeom>
          </p:spPr>
          <p:txBody>
            <a:bodyPr wrap="square">
              <a:spAutoFit/>
            </a:bodyPr>
            <a:lstStyle/>
            <a:p>
              <a:pPr defTabSz="914027">
                <a:defRPr/>
              </a:pPr>
              <a:r>
                <a:rPr lang="en-US" sz="1200">
                  <a:gradFill>
                    <a:gsLst>
                      <a:gs pos="21429">
                        <a:srgbClr val="1A1A1A"/>
                      </a:gs>
                      <a:gs pos="43000">
                        <a:srgbClr val="1A1A1A"/>
                      </a:gs>
                    </a:gsLst>
                    <a:lin ang="5400000" scaled="1"/>
                  </a:gradFill>
                  <a:latin typeface="Segoe UI" charset="0"/>
                  <a:cs typeface="Segoe UI" charset="0"/>
                </a:rPr>
                <a:t>Azure Site Recovery (ASR)</a:t>
              </a:r>
            </a:p>
          </p:txBody>
        </p:sp>
        <p:sp>
          <p:nvSpPr>
            <p:cNvPr id="110" name="TextBox 109">
              <a:extLst>
                <a:ext uri="{FF2B5EF4-FFF2-40B4-BE49-F238E27FC236}">
                  <a16:creationId xmlns:a16="http://schemas.microsoft.com/office/drawing/2014/main" id="{12EA37F1-275D-4BE3-97D8-B44BE30F1EFB}"/>
                </a:ext>
              </a:extLst>
            </p:cNvPr>
            <p:cNvSpPr txBox="1"/>
            <p:nvPr/>
          </p:nvSpPr>
          <p:spPr>
            <a:xfrm>
              <a:off x="3304331" y="2983348"/>
              <a:ext cx="2718259" cy="280714"/>
            </a:xfrm>
            <a:prstGeom prst="rect">
              <a:avLst/>
            </a:prstGeom>
            <a:noFill/>
          </p:spPr>
          <p:txBody>
            <a:bodyPr wrap="square" rtlCol="0">
              <a:spAutoFit/>
            </a:bodyPr>
            <a:lstStyle/>
            <a:p>
              <a:pPr defTabSz="914027">
                <a:defRPr/>
              </a:pPr>
              <a:r>
                <a:rPr lang="en-US" sz="1200">
                  <a:gradFill>
                    <a:gsLst>
                      <a:gs pos="21429">
                        <a:srgbClr val="1A1A1A"/>
                      </a:gs>
                      <a:gs pos="43000">
                        <a:srgbClr val="1A1A1A"/>
                      </a:gs>
                    </a:gsLst>
                    <a:lin ang="5400000" scaled="1"/>
                  </a:gradFill>
                  <a:latin typeface="Segoe UI" charset="0"/>
                  <a:cs typeface="Segoe UI" charset="0"/>
                </a:rPr>
                <a:t>Azure Data Box</a:t>
              </a:r>
            </a:p>
          </p:txBody>
        </p:sp>
        <p:sp>
          <p:nvSpPr>
            <p:cNvPr id="119" name="TextBox 118">
              <a:extLst>
                <a:ext uri="{FF2B5EF4-FFF2-40B4-BE49-F238E27FC236}">
                  <a16:creationId xmlns:a16="http://schemas.microsoft.com/office/drawing/2014/main" id="{AF8CFA70-C576-4DC3-9B5B-E4C7372D0ABA}"/>
                </a:ext>
              </a:extLst>
            </p:cNvPr>
            <p:cNvSpPr txBox="1"/>
            <p:nvPr/>
          </p:nvSpPr>
          <p:spPr>
            <a:xfrm>
              <a:off x="6523037" y="1480896"/>
              <a:ext cx="1656299" cy="548632"/>
            </a:xfrm>
            <a:prstGeom prst="rect">
              <a:avLst/>
            </a:prstGeom>
            <a:noFill/>
          </p:spPr>
          <p:txBody>
            <a:bodyPr wrap="square" lIns="179257" tIns="143405" rIns="179257" bIns="143405" rtlCol="0" anchor="ctr">
              <a:noAutofit/>
            </a:bodyPr>
            <a:lstStyle/>
            <a:p>
              <a:pPr algn="ctr" defTabSz="914203">
                <a:lnSpc>
                  <a:spcPct val="90000"/>
                </a:lnSpc>
                <a:spcAft>
                  <a:spcPts val="588"/>
                </a:spcAft>
                <a:defRPr/>
              </a:pPr>
              <a:r>
                <a:rPr lang="en-US" sz="2000">
                  <a:gradFill>
                    <a:gsLst>
                      <a:gs pos="21429">
                        <a:srgbClr val="1A1A1A"/>
                      </a:gs>
                      <a:gs pos="43000">
                        <a:srgbClr val="1A1A1A"/>
                      </a:gs>
                    </a:gsLst>
                    <a:lin ang="5400000" scaled="1"/>
                  </a:gradFill>
                  <a:latin typeface="Segoe UI" panose="020B0502040204020203" pitchFamily="34" charset="0"/>
                  <a:cs typeface="Segoe UI" panose="020B0502040204020203" pitchFamily="34" charset="0"/>
                </a:rPr>
                <a:t>Optimize</a:t>
              </a:r>
            </a:p>
          </p:txBody>
        </p:sp>
        <p:cxnSp>
          <p:nvCxnSpPr>
            <p:cNvPr id="122" name="Straight Connector 121">
              <a:extLst>
                <a:ext uri="{FF2B5EF4-FFF2-40B4-BE49-F238E27FC236}">
                  <a16:creationId xmlns:a16="http://schemas.microsoft.com/office/drawing/2014/main" id="{AE6A23C6-FFE1-4782-BB29-765C6AB4CDAE}"/>
                </a:ext>
              </a:extLst>
            </p:cNvPr>
            <p:cNvCxnSpPr>
              <a:cxnSpLocks/>
            </p:cNvCxnSpPr>
            <p:nvPr/>
          </p:nvCxnSpPr>
          <p:spPr>
            <a:xfrm>
              <a:off x="6212491" y="2108293"/>
              <a:ext cx="1742487" cy="0"/>
            </a:xfrm>
            <a:prstGeom prst="line">
              <a:avLst/>
            </a:prstGeom>
            <a:noFill/>
            <a:ln w="12700" cap="flat" cmpd="sng" algn="ctr">
              <a:solidFill>
                <a:schemeClr val="accent6"/>
              </a:solidFill>
              <a:prstDash val="solid"/>
              <a:headEnd type="none"/>
              <a:tailEnd type="none"/>
            </a:ln>
            <a:effectLst/>
          </p:spPr>
        </p:cxnSp>
        <p:sp>
          <p:nvSpPr>
            <p:cNvPr id="95" name="TextBox 94">
              <a:extLst>
                <a:ext uri="{FF2B5EF4-FFF2-40B4-BE49-F238E27FC236}">
                  <a16:creationId xmlns:a16="http://schemas.microsoft.com/office/drawing/2014/main" id="{780F2EB9-316E-474B-8356-D0EE9758820F}"/>
                </a:ext>
              </a:extLst>
            </p:cNvPr>
            <p:cNvSpPr txBox="1"/>
            <p:nvPr/>
          </p:nvSpPr>
          <p:spPr>
            <a:xfrm>
              <a:off x="6124076" y="2226592"/>
              <a:ext cx="2468845" cy="657479"/>
            </a:xfrm>
            <a:prstGeom prst="rect">
              <a:avLst/>
            </a:prstGeom>
            <a:noFill/>
          </p:spPr>
          <p:txBody>
            <a:bodyPr wrap="square" rtlCol="0">
              <a:spAutoFit/>
            </a:bodyPr>
            <a:lstStyle>
              <a:defPPr>
                <a:defRPr lang="en-US"/>
              </a:defPPr>
              <a:lvl1pPr lvl="0" algn="ctr" defTabSz="914016">
                <a:defRPr sz="1400">
                  <a:solidFill>
                    <a:schemeClr val="tx2"/>
                  </a:solidFill>
                  <a:latin typeface="Segoe UI" charset="0"/>
                  <a:cs typeface="Segoe UI" charset="0"/>
                </a:defRPr>
              </a:lvl1pPr>
            </a:lstStyle>
            <a:p>
              <a:pPr algn="l" defTabSz="914027">
                <a:defRPr/>
              </a:pPr>
              <a:r>
                <a:rPr lang="en-US" sz="1200">
                  <a:gradFill>
                    <a:gsLst>
                      <a:gs pos="21429">
                        <a:srgbClr val="1A1A1A"/>
                      </a:gs>
                      <a:gs pos="43000">
                        <a:srgbClr val="1A1A1A"/>
                      </a:gs>
                    </a:gsLst>
                    <a:lin ang="5400000" scaled="1"/>
                  </a:gradFill>
                </a:rPr>
                <a:t>Azure Cost Management</a:t>
              </a:r>
            </a:p>
            <a:p>
              <a:pPr algn="l" defTabSz="914027">
                <a:defRPr/>
              </a:pPr>
              <a:endParaRPr lang="en-US" sz="1200">
                <a:gradFill>
                  <a:gsLst>
                    <a:gs pos="21429">
                      <a:srgbClr val="1A1A1A"/>
                    </a:gs>
                    <a:gs pos="43000">
                      <a:srgbClr val="1A1A1A"/>
                    </a:gs>
                  </a:gsLst>
                  <a:lin ang="5400000" scaled="1"/>
                </a:gradFill>
              </a:endParaRPr>
            </a:p>
            <a:p>
              <a:pPr algn="l" defTabSz="914027">
                <a:defRPr/>
              </a:pPr>
              <a:r>
                <a:rPr lang="en-US" sz="1200">
                  <a:gradFill>
                    <a:gsLst>
                      <a:gs pos="21429">
                        <a:srgbClr val="1A1A1A"/>
                      </a:gs>
                      <a:gs pos="43000">
                        <a:srgbClr val="1A1A1A"/>
                      </a:gs>
                    </a:gsLst>
                    <a:lin ang="5400000" scaled="1"/>
                  </a:gradFill>
                </a:rPr>
                <a:t>Azure Advisor </a:t>
              </a:r>
            </a:p>
          </p:txBody>
        </p:sp>
        <p:sp>
          <p:nvSpPr>
            <p:cNvPr id="138" name="Arrow: Chevron 137">
              <a:extLst>
                <a:ext uri="{FF2B5EF4-FFF2-40B4-BE49-F238E27FC236}">
                  <a16:creationId xmlns:a16="http://schemas.microsoft.com/office/drawing/2014/main" id="{FFFA4BEC-8E29-41DB-A460-306B8381E157}"/>
                </a:ext>
              </a:extLst>
            </p:cNvPr>
            <p:cNvSpPr/>
            <p:nvPr/>
          </p:nvSpPr>
          <p:spPr bwMode="auto">
            <a:xfrm>
              <a:off x="2555511" y="1535313"/>
              <a:ext cx="286359" cy="439800"/>
            </a:xfrm>
            <a:prstGeom prst="chevron">
              <a:avLst>
                <a:gd name="adj" fmla="val 62983"/>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sp>
          <p:nvSpPr>
            <p:cNvPr id="139" name="Arrow: Chevron 138">
              <a:extLst>
                <a:ext uri="{FF2B5EF4-FFF2-40B4-BE49-F238E27FC236}">
                  <a16:creationId xmlns:a16="http://schemas.microsoft.com/office/drawing/2014/main" id="{A064AA26-59D0-4600-942F-1F59BE7153EA}"/>
                </a:ext>
              </a:extLst>
            </p:cNvPr>
            <p:cNvSpPr/>
            <p:nvPr/>
          </p:nvSpPr>
          <p:spPr bwMode="auto">
            <a:xfrm>
              <a:off x="5596523" y="1535313"/>
              <a:ext cx="286359" cy="439800"/>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sp>
          <p:nvSpPr>
            <p:cNvPr id="140" name="Arrow: Chevron 139">
              <a:extLst>
                <a:ext uri="{FF2B5EF4-FFF2-40B4-BE49-F238E27FC236}">
                  <a16:creationId xmlns:a16="http://schemas.microsoft.com/office/drawing/2014/main" id="{3BFA48E6-F6E4-4E2C-8312-85776418D99C}"/>
                </a:ext>
              </a:extLst>
            </p:cNvPr>
            <p:cNvSpPr/>
            <p:nvPr/>
          </p:nvSpPr>
          <p:spPr bwMode="auto">
            <a:xfrm>
              <a:off x="8474336" y="1535313"/>
              <a:ext cx="286359" cy="439800"/>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sp>
          <p:nvSpPr>
            <p:cNvPr id="141" name="Arrow: Chevron 140">
              <a:extLst>
                <a:ext uri="{FF2B5EF4-FFF2-40B4-BE49-F238E27FC236}">
                  <a16:creationId xmlns:a16="http://schemas.microsoft.com/office/drawing/2014/main" id="{3DB08F07-E3CD-4756-BD12-D8702DEB3889}"/>
                </a:ext>
              </a:extLst>
            </p:cNvPr>
            <p:cNvSpPr/>
            <p:nvPr/>
          </p:nvSpPr>
          <p:spPr bwMode="auto">
            <a:xfrm flipH="1">
              <a:off x="8052311" y="1535313"/>
              <a:ext cx="286359" cy="439800"/>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grpSp>
          <p:nvGrpSpPr>
            <p:cNvPr id="63" name="Group 100">
              <a:extLst>
                <a:ext uri="{FF2B5EF4-FFF2-40B4-BE49-F238E27FC236}">
                  <a16:creationId xmlns:a16="http://schemas.microsoft.com/office/drawing/2014/main" id="{B65CD66A-7A21-4B1A-ACF0-AB34031E2075}"/>
                </a:ext>
              </a:extLst>
            </p:cNvPr>
            <p:cNvGrpSpPr>
              <a:grpSpLocks noChangeAspect="1"/>
            </p:cNvGrpSpPr>
            <p:nvPr/>
          </p:nvGrpSpPr>
          <p:grpSpPr bwMode="auto">
            <a:xfrm>
              <a:off x="576611" y="1423652"/>
              <a:ext cx="479240" cy="477425"/>
              <a:chOff x="1887" y="3001"/>
              <a:chExt cx="264" cy="263"/>
            </a:xfrm>
            <a:solidFill>
              <a:schemeClr val="accent1"/>
            </a:solidFill>
          </p:grpSpPr>
          <p:sp>
            <p:nvSpPr>
              <p:cNvPr id="79" name="Freeform 101">
                <a:extLst>
                  <a:ext uri="{FF2B5EF4-FFF2-40B4-BE49-F238E27FC236}">
                    <a16:creationId xmlns:a16="http://schemas.microsoft.com/office/drawing/2014/main" id="{F00E71A5-DB6C-4A3C-B462-20DDC8161103}"/>
                  </a:ext>
                </a:extLst>
              </p:cNvPr>
              <p:cNvSpPr>
                <a:spLocks/>
              </p:cNvSpPr>
              <p:nvPr/>
            </p:nvSpPr>
            <p:spPr bwMode="auto">
              <a:xfrm>
                <a:off x="1970" y="3001"/>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grpFill/>
              <a:ln w="0">
                <a:solidFill>
                  <a:schemeClr val="accent1"/>
                </a:solid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a:solidFill>
                    <a:srgbClr val="1A1A1A"/>
                  </a:solidFill>
                  <a:latin typeface="Segoe UI"/>
                </a:endParaRPr>
              </a:p>
            </p:txBody>
          </p:sp>
          <p:sp>
            <p:nvSpPr>
              <p:cNvPr id="81" name="Freeform 102">
                <a:extLst>
                  <a:ext uri="{FF2B5EF4-FFF2-40B4-BE49-F238E27FC236}">
                    <a16:creationId xmlns:a16="http://schemas.microsoft.com/office/drawing/2014/main" id="{399587E2-0721-4412-9FE0-EC9E71CC8012}"/>
                  </a:ext>
                </a:extLst>
              </p:cNvPr>
              <p:cNvSpPr>
                <a:spLocks/>
              </p:cNvSpPr>
              <p:nvPr/>
            </p:nvSpPr>
            <p:spPr bwMode="auto">
              <a:xfrm>
                <a:off x="1887" y="3149"/>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grpFill/>
              <a:ln w="0">
                <a:solidFill>
                  <a:schemeClr val="accent1"/>
                </a:solid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a:solidFill>
                    <a:srgbClr val="1A1A1A"/>
                  </a:solidFill>
                  <a:latin typeface="Segoe UI"/>
                </a:endParaRPr>
              </a:p>
            </p:txBody>
          </p:sp>
          <p:sp>
            <p:nvSpPr>
              <p:cNvPr id="82" name="Freeform 103">
                <a:extLst>
                  <a:ext uri="{FF2B5EF4-FFF2-40B4-BE49-F238E27FC236}">
                    <a16:creationId xmlns:a16="http://schemas.microsoft.com/office/drawing/2014/main" id="{E30A9F38-146F-484D-87AA-DD6CA99B6F40}"/>
                  </a:ext>
                </a:extLst>
              </p:cNvPr>
              <p:cNvSpPr>
                <a:spLocks/>
              </p:cNvSpPr>
              <p:nvPr/>
            </p:nvSpPr>
            <p:spPr bwMode="auto">
              <a:xfrm>
                <a:off x="1986" y="3017"/>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chemeClr val="bg1"/>
              </a:solidFill>
              <a:ln w="12700">
                <a:solidFill>
                  <a:schemeClr val="accent1"/>
                </a:solid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a:solidFill>
                    <a:srgbClr val="1A1A1A"/>
                  </a:solidFill>
                  <a:latin typeface="Segoe UI"/>
                </a:endParaRPr>
              </a:p>
            </p:txBody>
          </p:sp>
        </p:grpSp>
        <p:grpSp>
          <p:nvGrpSpPr>
            <p:cNvPr id="83" name="Group 82">
              <a:extLst>
                <a:ext uri="{FF2B5EF4-FFF2-40B4-BE49-F238E27FC236}">
                  <a16:creationId xmlns:a16="http://schemas.microsoft.com/office/drawing/2014/main" id="{918D9EA6-EEF1-471E-BC9C-1EC5B4F744BF}"/>
                </a:ext>
              </a:extLst>
            </p:cNvPr>
            <p:cNvGrpSpPr/>
            <p:nvPr/>
          </p:nvGrpSpPr>
          <p:grpSpPr>
            <a:xfrm>
              <a:off x="6255321" y="1545656"/>
              <a:ext cx="449446" cy="370131"/>
              <a:chOff x="10082121" y="5760490"/>
              <a:chExt cx="536745" cy="442025"/>
            </a:xfrm>
          </p:grpSpPr>
          <p:sp>
            <p:nvSpPr>
              <p:cNvPr id="87" name="Freeform 1403">
                <a:extLst>
                  <a:ext uri="{FF2B5EF4-FFF2-40B4-BE49-F238E27FC236}">
                    <a16:creationId xmlns:a16="http://schemas.microsoft.com/office/drawing/2014/main" id="{BE73F428-A00B-443C-A1C7-CC13B34BB966}"/>
                  </a:ext>
                </a:extLst>
              </p:cNvPr>
              <p:cNvSpPr>
                <a:spLocks/>
              </p:cNvSpPr>
              <p:nvPr/>
            </p:nvSpPr>
            <p:spPr bwMode="auto">
              <a:xfrm>
                <a:off x="10518882" y="6044649"/>
                <a:ext cx="99984" cy="157866"/>
              </a:xfrm>
              <a:custGeom>
                <a:avLst/>
                <a:gdLst>
                  <a:gd name="T0" fmla="*/ 12 w 24"/>
                  <a:gd name="T1" fmla="*/ 0 h 38"/>
                  <a:gd name="T2" fmla="*/ 0 w 24"/>
                  <a:gd name="T3" fmla="*/ 30 h 38"/>
                  <a:gd name="T4" fmla="*/ 8 w 24"/>
                  <a:gd name="T5" fmla="*/ 38 h 38"/>
                  <a:gd name="T6" fmla="*/ 24 w 24"/>
                  <a:gd name="T7" fmla="*/ 0 h 38"/>
                  <a:gd name="T8" fmla="*/ 12 w 24"/>
                  <a:gd name="T9" fmla="*/ 0 h 38"/>
                </a:gdLst>
                <a:ahLst/>
                <a:cxnLst>
                  <a:cxn ang="0">
                    <a:pos x="T0" y="T1"/>
                  </a:cxn>
                  <a:cxn ang="0">
                    <a:pos x="T2" y="T3"/>
                  </a:cxn>
                  <a:cxn ang="0">
                    <a:pos x="T4" y="T5"/>
                  </a:cxn>
                  <a:cxn ang="0">
                    <a:pos x="T6" y="T7"/>
                  </a:cxn>
                  <a:cxn ang="0">
                    <a:pos x="T8" y="T9"/>
                  </a:cxn>
                </a:cxnLst>
                <a:rect l="0" t="0" r="r" b="b"/>
                <a:pathLst>
                  <a:path w="24" h="38">
                    <a:moveTo>
                      <a:pt x="12" y="0"/>
                    </a:moveTo>
                    <a:cubicBezTo>
                      <a:pt x="11" y="11"/>
                      <a:pt x="7" y="22"/>
                      <a:pt x="0" y="30"/>
                    </a:cubicBezTo>
                    <a:cubicBezTo>
                      <a:pt x="8" y="38"/>
                      <a:pt x="8" y="38"/>
                      <a:pt x="8" y="38"/>
                    </a:cubicBezTo>
                    <a:cubicBezTo>
                      <a:pt x="17" y="28"/>
                      <a:pt x="23" y="15"/>
                      <a:pt x="24" y="0"/>
                    </a:cubicBezTo>
                    <a:lnTo>
                      <a:pt x="12"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411">
                  <a:defRPr/>
                </a:pPr>
                <a:endParaRPr lang="en-US">
                  <a:solidFill>
                    <a:srgbClr val="1A1A1A"/>
                  </a:solidFill>
                  <a:latin typeface="Segoe UI"/>
                </a:endParaRPr>
              </a:p>
            </p:txBody>
          </p:sp>
          <p:sp>
            <p:nvSpPr>
              <p:cNvPr id="91" name="Freeform 1404">
                <a:extLst>
                  <a:ext uri="{FF2B5EF4-FFF2-40B4-BE49-F238E27FC236}">
                    <a16:creationId xmlns:a16="http://schemas.microsoft.com/office/drawing/2014/main" id="{2401CCBD-B908-40D7-87CE-60B0999CE0A6}"/>
                  </a:ext>
                </a:extLst>
              </p:cNvPr>
              <p:cNvSpPr>
                <a:spLocks/>
              </p:cNvSpPr>
              <p:nvPr/>
            </p:nvSpPr>
            <p:spPr bwMode="auto">
              <a:xfrm>
                <a:off x="10518882" y="5855210"/>
                <a:ext cx="99984" cy="157866"/>
              </a:xfrm>
              <a:custGeom>
                <a:avLst/>
                <a:gdLst>
                  <a:gd name="T0" fmla="*/ 0 w 24"/>
                  <a:gd name="T1" fmla="*/ 8 h 38"/>
                  <a:gd name="T2" fmla="*/ 12 w 24"/>
                  <a:gd name="T3" fmla="*/ 38 h 38"/>
                  <a:gd name="T4" fmla="*/ 24 w 24"/>
                  <a:gd name="T5" fmla="*/ 38 h 38"/>
                  <a:gd name="T6" fmla="*/ 8 w 24"/>
                  <a:gd name="T7" fmla="*/ 0 h 38"/>
                  <a:gd name="T8" fmla="*/ 0 w 24"/>
                  <a:gd name="T9" fmla="*/ 8 h 38"/>
                </a:gdLst>
                <a:ahLst/>
                <a:cxnLst>
                  <a:cxn ang="0">
                    <a:pos x="T0" y="T1"/>
                  </a:cxn>
                  <a:cxn ang="0">
                    <a:pos x="T2" y="T3"/>
                  </a:cxn>
                  <a:cxn ang="0">
                    <a:pos x="T4" y="T5"/>
                  </a:cxn>
                  <a:cxn ang="0">
                    <a:pos x="T6" y="T7"/>
                  </a:cxn>
                  <a:cxn ang="0">
                    <a:pos x="T8" y="T9"/>
                  </a:cxn>
                </a:cxnLst>
                <a:rect l="0" t="0" r="r" b="b"/>
                <a:pathLst>
                  <a:path w="24" h="38">
                    <a:moveTo>
                      <a:pt x="0" y="8"/>
                    </a:moveTo>
                    <a:cubicBezTo>
                      <a:pt x="7" y="17"/>
                      <a:pt x="11" y="27"/>
                      <a:pt x="12" y="38"/>
                    </a:cubicBezTo>
                    <a:cubicBezTo>
                      <a:pt x="24" y="38"/>
                      <a:pt x="24" y="38"/>
                      <a:pt x="24" y="38"/>
                    </a:cubicBezTo>
                    <a:cubicBezTo>
                      <a:pt x="23" y="24"/>
                      <a:pt x="18" y="11"/>
                      <a:pt x="8" y="0"/>
                    </a:cubicBezTo>
                    <a:lnTo>
                      <a:pt x="0" y="8"/>
                    </a:lnTo>
                    <a:close/>
                  </a:path>
                </a:pathLst>
              </a:cu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411">
                  <a:defRPr/>
                </a:pPr>
                <a:endParaRPr lang="en-US">
                  <a:solidFill>
                    <a:srgbClr val="1A1A1A"/>
                  </a:solidFill>
                  <a:latin typeface="Segoe UI"/>
                </a:endParaRPr>
              </a:p>
            </p:txBody>
          </p:sp>
          <p:sp>
            <p:nvSpPr>
              <p:cNvPr id="92" name="Freeform 1405">
                <a:extLst>
                  <a:ext uri="{FF2B5EF4-FFF2-40B4-BE49-F238E27FC236}">
                    <a16:creationId xmlns:a16="http://schemas.microsoft.com/office/drawing/2014/main" id="{E9F9B60B-DC2E-4C62-892C-E074CC0E0D6A}"/>
                  </a:ext>
                </a:extLst>
              </p:cNvPr>
              <p:cNvSpPr>
                <a:spLocks/>
              </p:cNvSpPr>
              <p:nvPr/>
            </p:nvSpPr>
            <p:spPr bwMode="auto">
              <a:xfrm>
                <a:off x="10366280" y="5760490"/>
                <a:ext cx="157866" cy="99984"/>
              </a:xfrm>
              <a:custGeom>
                <a:avLst/>
                <a:gdLst>
                  <a:gd name="T0" fmla="*/ 0 w 38"/>
                  <a:gd name="T1" fmla="*/ 12 h 24"/>
                  <a:gd name="T2" fmla="*/ 30 w 38"/>
                  <a:gd name="T3" fmla="*/ 24 h 24"/>
                  <a:gd name="T4" fmla="*/ 38 w 38"/>
                  <a:gd name="T5" fmla="*/ 16 h 24"/>
                  <a:gd name="T6" fmla="*/ 0 w 38"/>
                  <a:gd name="T7" fmla="*/ 0 h 24"/>
                  <a:gd name="T8" fmla="*/ 0 w 38"/>
                  <a:gd name="T9" fmla="*/ 12 h 24"/>
                </a:gdLst>
                <a:ahLst/>
                <a:cxnLst>
                  <a:cxn ang="0">
                    <a:pos x="T0" y="T1"/>
                  </a:cxn>
                  <a:cxn ang="0">
                    <a:pos x="T2" y="T3"/>
                  </a:cxn>
                  <a:cxn ang="0">
                    <a:pos x="T4" y="T5"/>
                  </a:cxn>
                  <a:cxn ang="0">
                    <a:pos x="T6" y="T7"/>
                  </a:cxn>
                  <a:cxn ang="0">
                    <a:pos x="T8" y="T9"/>
                  </a:cxn>
                </a:cxnLst>
                <a:rect l="0" t="0" r="r" b="b"/>
                <a:pathLst>
                  <a:path w="38" h="24">
                    <a:moveTo>
                      <a:pt x="0" y="12"/>
                    </a:moveTo>
                    <a:cubicBezTo>
                      <a:pt x="11" y="13"/>
                      <a:pt x="22" y="17"/>
                      <a:pt x="30" y="24"/>
                    </a:cubicBezTo>
                    <a:cubicBezTo>
                      <a:pt x="38" y="16"/>
                      <a:pt x="38" y="16"/>
                      <a:pt x="38" y="16"/>
                    </a:cubicBezTo>
                    <a:cubicBezTo>
                      <a:pt x="28" y="7"/>
                      <a:pt x="15" y="1"/>
                      <a:pt x="0" y="0"/>
                    </a:cubicBezTo>
                    <a:lnTo>
                      <a:pt x="0" y="12"/>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411">
                  <a:defRPr/>
                </a:pPr>
                <a:endParaRPr lang="en-US">
                  <a:solidFill>
                    <a:srgbClr val="1A1A1A"/>
                  </a:solidFill>
                  <a:latin typeface="Segoe UI"/>
                </a:endParaRPr>
              </a:p>
            </p:txBody>
          </p:sp>
          <p:sp>
            <p:nvSpPr>
              <p:cNvPr id="93" name="Freeform 1406">
                <a:extLst>
                  <a:ext uri="{FF2B5EF4-FFF2-40B4-BE49-F238E27FC236}">
                    <a16:creationId xmlns:a16="http://schemas.microsoft.com/office/drawing/2014/main" id="{83E63C12-4047-4942-A648-5A99C38B7D6E}"/>
                  </a:ext>
                </a:extLst>
              </p:cNvPr>
              <p:cNvSpPr>
                <a:spLocks/>
              </p:cNvSpPr>
              <p:nvPr/>
            </p:nvSpPr>
            <p:spPr bwMode="auto">
              <a:xfrm>
                <a:off x="10171577" y="5760490"/>
                <a:ext cx="163130" cy="99984"/>
              </a:xfrm>
              <a:custGeom>
                <a:avLst/>
                <a:gdLst>
                  <a:gd name="T0" fmla="*/ 8 w 38"/>
                  <a:gd name="T1" fmla="*/ 24 h 24"/>
                  <a:gd name="T2" fmla="*/ 38 w 38"/>
                  <a:gd name="T3" fmla="*/ 12 h 24"/>
                  <a:gd name="T4" fmla="*/ 38 w 38"/>
                  <a:gd name="T5" fmla="*/ 0 h 24"/>
                  <a:gd name="T6" fmla="*/ 0 w 38"/>
                  <a:gd name="T7" fmla="*/ 16 h 24"/>
                  <a:gd name="T8" fmla="*/ 8 w 38"/>
                  <a:gd name="T9" fmla="*/ 24 h 24"/>
                </a:gdLst>
                <a:ahLst/>
                <a:cxnLst>
                  <a:cxn ang="0">
                    <a:pos x="T0" y="T1"/>
                  </a:cxn>
                  <a:cxn ang="0">
                    <a:pos x="T2" y="T3"/>
                  </a:cxn>
                  <a:cxn ang="0">
                    <a:pos x="T4" y="T5"/>
                  </a:cxn>
                  <a:cxn ang="0">
                    <a:pos x="T6" y="T7"/>
                  </a:cxn>
                  <a:cxn ang="0">
                    <a:pos x="T8" y="T9"/>
                  </a:cxn>
                </a:cxnLst>
                <a:rect l="0" t="0" r="r" b="b"/>
                <a:pathLst>
                  <a:path w="38" h="24">
                    <a:moveTo>
                      <a:pt x="8" y="24"/>
                    </a:moveTo>
                    <a:cubicBezTo>
                      <a:pt x="17" y="17"/>
                      <a:pt x="27" y="13"/>
                      <a:pt x="38" y="12"/>
                    </a:cubicBezTo>
                    <a:cubicBezTo>
                      <a:pt x="38" y="0"/>
                      <a:pt x="38" y="0"/>
                      <a:pt x="38" y="0"/>
                    </a:cubicBezTo>
                    <a:cubicBezTo>
                      <a:pt x="24" y="1"/>
                      <a:pt x="11" y="6"/>
                      <a:pt x="0" y="16"/>
                    </a:cubicBezTo>
                    <a:lnTo>
                      <a:pt x="8" y="24"/>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411">
                  <a:defRPr/>
                </a:pPr>
                <a:endParaRPr lang="en-US">
                  <a:solidFill>
                    <a:srgbClr val="1A1A1A"/>
                  </a:solidFill>
                  <a:latin typeface="Segoe UI"/>
                </a:endParaRPr>
              </a:p>
            </p:txBody>
          </p:sp>
          <p:sp>
            <p:nvSpPr>
              <p:cNvPr id="106" name="Freeform 1407">
                <a:extLst>
                  <a:ext uri="{FF2B5EF4-FFF2-40B4-BE49-F238E27FC236}">
                    <a16:creationId xmlns:a16="http://schemas.microsoft.com/office/drawing/2014/main" id="{DF19F689-A201-4D4C-9286-00602748D168}"/>
                  </a:ext>
                </a:extLst>
              </p:cNvPr>
              <p:cNvSpPr>
                <a:spLocks/>
              </p:cNvSpPr>
              <p:nvPr/>
            </p:nvSpPr>
            <p:spPr bwMode="auto">
              <a:xfrm>
                <a:off x="10082121" y="5855210"/>
                <a:ext cx="99984" cy="157866"/>
              </a:xfrm>
              <a:custGeom>
                <a:avLst/>
                <a:gdLst>
                  <a:gd name="T0" fmla="*/ 12 w 24"/>
                  <a:gd name="T1" fmla="*/ 38 h 38"/>
                  <a:gd name="T2" fmla="*/ 24 w 24"/>
                  <a:gd name="T3" fmla="*/ 8 h 38"/>
                  <a:gd name="T4" fmla="*/ 16 w 24"/>
                  <a:gd name="T5" fmla="*/ 0 h 38"/>
                  <a:gd name="T6" fmla="*/ 0 w 24"/>
                  <a:gd name="T7" fmla="*/ 38 h 38"/>
                  <a:gd name="T8" fmla="*/ 12 w 24"/>
                  <a:gd name="T9" fmla="*/ 38 h 38"/>
                </a:gdLst>
                <a:ahLst/>
                <a:cxnLst>
                  <a:cxn ang="0">
                    <a:pos x="T0" y="T1"/>
                  </a:cxn>
                  <a:cxn ang="0">
                    <a:pos x="T2" y="T3"/>
                  </a:cxn>
                  <a:cxn ang="0">
                    <a:pos x="T4" y="T5"/>
                  </a:cxn>
                  <a:cxn ang="0">
                    <a:pos x="T6" y="T7"/>
                  </a:cxn>
                  <a:cxn ang="0">
                    <a:pos x="T8" y="T9"/>
                  </a:cxn>
                </a:cxnLst>
                <a:rect l="0" t="0" r="r" b="b"/>
                <a:pathLst>
                  <a:path w="24" h="38">
                    <a:moveTo>
                      <a:pt x="12" y="38"/>
                    </a:moveTo>
                    <a:cubicBezTo>
                      <a:pt x="13" y="27"/>
                      <a:pt x="17" y="16"/>
                      <a:pt x="24" y="8"/>
                    </a:cubicBezTo>
                    <a:cubicBezTo>
                      <a:pt x="16" y="0"/>
                      <a:pt x="16" y="0"/>
                      <a:pt x="16" y="0"/>
                    </a:cubicBezTo>
                    <a:cubicBezTo>
                      <a:pt x="7" y="10"/>
                      <a:pt x="1" y="23"/>
                      <a:pt x="0" y="38"/>
                    </a:cubicBezTo>
                    <a:lnTo>
                      <a:pt x="12" y="38"/>
                    </a:ln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411">
                  <a:defRPr/>
                </a:pPr>
                <a:endParaRPr lang="en-US">
                  <a:solidFill>
                    <a:srgbClr val="1A1A1A"/>
                  </a:solidFill>
                  <a:latin typeface="Segoe UI"/>
                </a:endParaRPr>
              </a:p>
            </p:txBody>
          </p:sp>
          <p:sp>
            <p:nvSpPr>
              <p:cNvPr id="107" name="Freeform 1408">
                <a:extLst>
                  <a:ext uri="{FF2B5EF4-FFF2-40B4-BE49-F238E27FC236}">
                    <a16:creationId xmlns:a16="http://schemas.microsoft.com/office/drawing/2014/main" id="{1E675628-1DF9-42F4-B99F-31DD9590725C}"/>
                  </a:ext>
                </a:extLst>
              </p:cNvPr>
              <p:cNvSpPr>
                <a:spLocks/>
              </p:cNvSpPr>
              <p:nvPr/>
            </p:nvSpPr>
            <p:spPr bwMode="auto">
              <a:xfrm>
                <a:off x="10297870" y="5902571"/>
                <a:ext cx="178915" cy="178915"/>
              </a:xfrm>
              <a:custGeom>
                <a:avLst/>
                <a:gdLst>
                  <a:gd name="T0" fmla="*/ 42 w 42"/>
                  <a:gd name="T1" fmla="*/ 8 h 42"/>
                  <a:gd name="T2" fmla="*/ 34 w 42"/>
                  <a:gd name="T3" fmla="*/ 0 h 42"/>
                  <a:gd name="T4" fmla="*/ 15 w 42"/>
                  <a:gd name="T5" fmla="*/ 18 h 42"/>
                  <a:gd name="T6" fmla="*/ 12 w 42"/>
                  <a:gd name="T7" fmla="*/ 18 h 42"/>
                  <a:gd name="T8" fmla="*/ 0 w 42"/>
                  <a:gd name="T9" fmla="*/ 30 h 42"/>
                  <a:gd name="T10" fmla="*/ 12 w 42"/>
                  <a:gd name="T11" fmla="*/ 42 h 42"/>
                  <a:gd name="T12" fmla="*/ 24 w 42"/>
                  <a:gd name="T13" fmla="*/ 30 h 42"/>
                  <a:gd name="T14" fmla="*/ 23 w 42"/>
                  <a:gd name="T15" fmla="*/ 27 h 42"/>
                  <a:gd name="T16" fmla="*/ 42 w 42"/>
                  <a:gd name="T17"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2">
                    <a:moveTo>
                      <a:pt x="42" y="8"/>
                    </a:moveTo>
                    <a:cubicBezTo>
                      <a:pt x="34" y="0"/>
                      <a:pt x="34" y="0"/>
                      <a:pt x="34" y="0"/>
                    </a:cubicBezTo>
                    <a:cubicBezTo>
                      <a:pt x="15" y="18"/>
                      <a:pt x="15" y="18"/>
                      <a:pt x="15" y="18"/>
                    </a:cubicBezTo>
                    <a:cubicBezTo>
                      <a:pt x="14" y="18"/>
                      <a:pt x="13" y="18"/>
                      <a:pt x="12" y="18"/>
                    </a:cubicBezTo>
                    <a:cubicBezTo>
                      <a:pt x="5" y="18"/>
                      <a:pt x="0" y="23"/>
                      <a:pt x="0" y="30"/>
                    </a:cubicBezTo>
                    <a:cubicBezTo>
                      <a:pt x="0" y="37"/>
                      <a:pt x="5" y="42"/>
                      <a:pt x="12" y="42"/>
                    </a:cubicBezTo>
                    <a:cubicBezTo>
                      <a:pt x="19" y="42"/>
                      <a:pt x="24" y="37"/>
                      <a:pt x="24" y="30"/>
                    </a:cubicBezTo>
                    <a:cubicBezTo>
                      <a:pt x="24" y="29"/>
                      <a:pt x="24" y="28"/>
                      <a:pt x="23" y="27"/>
                    </a:cubicBezTo>
                    <a:lnTo>
                      <a:pt x="42"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411">
                  <a:defRPr/>
                </a:pPr>
                <a:endParaRPr lang="en-US">
                  <a:solidFill>
                    <a:srgbClr val="1A1A1A"/>
                  </a:solidFill>
                  <a:latin typeface="Segoe UI"/>
                </a:endParaRPr>
              </a:p>
            </p:txBody>
          </p:sp>
        </p:grpSp>
        <p:grpSp>
          <p:nvGrpSpPr>
            <p:cNvPr id="111" name="Group 110">
              <a:extLst>
                <a:ext uri="{FF2B5EF4-FFF2-40B4-BE49-F238E27FC236}">
                  <a16:creationId xmlns:a16="http://schemas.microsoft.com/office/drawing/2014/main" id="{F6DBDFD6-D8A6-4929-96D8-9BD84B958ED0}"/>
                </a:ext>
              </a:extLst>
            </p:cNvPr>
            <p:cNvGrpSpPr/>
            <p:nvPr/>
          </p:nvGrpSpPr>
          <p:grpSpPr>
            <a:xfrm>
              <a:off x="9028410" y="1532122"/>
              <a:ext cx="463862" cy="463862"/>
              <a:chOff x="8296082" y="2896589"/>
              <a:chExt cx="692371" cy="692371"/>
            </a:xfrm>
          </p:grpSpPr>
          <p:sp>
            <p:nvSpPr>
              <p:cNvPr id="112" name="Freeform 1054">
                <a:extLst>
                  <a:ext uri="{FF2B5EF4-FFF2-40B4-BE49-F238E27FC236}">
                    <a16:creationId xmlns:a16="http://schemas.microsoft.com/office/drawing/2014/main" id="{9D21972B-65D8-4889-B202-718D84E40013}"/>
                  </a:ext>
                </a:extLst>
              </p:cNvPr>
              <p:cNvSpPr>
                <a:spLocks noEditPoints="1"/>
              </p:cNvSpPr>
              <p:nvPr/>
            </p:nvSpPr>
            <p:spPr bwMode="auto">
              <a:xfrm>
                <a:off x="8296082" y="2896589"/>
                <a:ext cx="692371" cy="692371"/>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rgbClr val="3C3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defTabSz="914411">
                  <a:defRPr/>
                </a:pPr>
                <a:endParaRPr lang="en-US">
                  <a:solidFill>
                    <a:srgbClr val="1A1A1A"/>
                  </a:solidFill>
                  <a:latin typeface="Segoe UI"/>
                </a:endParaRPr>
              </a:p>
            </p:txBody>
          </p:sp>
          <p:sp>
            <p:nvSpPr>
              <p:cNvPr id="113" name="Freeform 5">
                <a:extLst>
                  <a:ext uri="{FF2B5EF4-FFF2-40B4-BE49-F238E27FC236}">
                    <a16:creationId xmlns:a16="http://schemas.microsoft.com/office/drawing/2014/main" id="{2048CDE6-65D7-48E9-B853-9EADB10A1E37}"/>
                  </a:ext>
                </a:extLst>
              </p:cNvPr>
              <p:cNvSpPr>
                <a:spLocks noEditPoints="1"/>
              </p:cNvSpPr>
              <p:nvPr/>
            </p:nvSpPr>
            <p:spPr bwMode="auto">
              <a:xfrm>
                <a:off x="8550939" y="3149221"/>
                <a:ext cx="175807" cy="175807"/>
              </a:xfrm>
              <a:custGeom>
                <a:avLst/>
                <a:gdLst>
                  <a:gd name="T0" fmla="*/ 118 w 400"/>
                  <a:gd name="T1" fmla="*/ 104 h 400"/>
                  <a:gd name="T2" fmla="*/ 118 w 400"/>
                  <a:gd name="T3" fmla="*/ 104 h 400"/>
                  <a:gd name="T4" fmla="*/ 112 w 400"/>
                  <a:gd name="T5" fmla="*/ 112 h 400"/>
                  <a:gd name="T6" fmla="*/ 104 w 400"/>
                  <a:gd name="T7" fmla="*/ 118 h 400"/>
                  <a:gd name="T8" fmla="*/ 93 w 400"/>
                  <a:gd name="T9" fmla="*/ 120 h 400"/>
                  <a:gd name="T10" fmla="*/ 83 w 400"/>
                  <a:gd name="T11" fmla="*/ 118 h 400"/>
                  <a:gd name="T12" fmla="*/ 74 w 400"/>
                  <a:gd name="T13" fmla="*/ 112 h 400"/>
                  <a:gd name="T14" fmla="*/ 69 w 400"/>
                  <a:gd name="T15" fmla="*/ 104 h 400"/>
                  <a:gd name="T16" fmla="*/ 67 w 400"/>
                  <a:gd name="T17" fmla="*/ 93 h 400"/>
                  <a:gd name="T18" fmla="*/ 69 w 400"/>
                  <a:gd name="T19" fmla="*/ 83 h 400"/>
                  <a:gd name="T20" fmla="*/ 74 w 400"/>
                  <a:gd name="T21" fmla="*/ 75 h 400"/>
                  <a:gd name="T22" fmla="*/ 83 w 400"/>
                  <a:gd name="T23" fmla="*/ 69 h 400"/>
                  <a:gd name="T24" fmla="*/ 93 w 400"/>
                  <a:gd name="T25" fmla="*/ 67 h 400"/>
                  <a:gd name="T26" fmla="*/ 104 w 400"/>
                  <a:gd name="T27" fmla="*/ 69 h 400"/>
                  <a:gd name="T28" fmla="*/ 112 w 400"/>
                  <a:gd name="T29" fmla="*/ 75 h 400"/>
                  <a:gd name="T30" fmla="*/ 118 w 400"/>
                  <a:gd name="T31" fmla="*/ 83 h 400"/>
                  <a:gd name="T32" fmla="*/ 120 w 400"/>
                  <a:gd name="T33" fmla="*/ 93 h 400"/>
                  <a:gd name="T34" fmla="*/ 118 w 400"/>
                  <a:gd name="T35" fmla="*/ 104 h 400"/>
                  <a:gd name="T36" fmla="*/ 258 w 400"/>
                  <a:gd name="T37" fmla="*/ 179 h 400"/>
                  <a:gd name="T38" fmla="*/ 258 w 400"/>
                  <a:gd name="T39" fmla="*/ 179 h 400"/>
                  <a:gd name="T40" fmla="*/ 263 w 400"/>
                  <a:gd name="T41" fmla="*/ 161 h 400"/>
                  <a:gd name="T42" fmla="*/ 267 w 400"/>
                  <a:gd name="T43" fmla="*/ 133 h 400"/>
                  <a:gd name="T44" fmla="*/ 256 w 400"/>
                  <a:gd name="T45" fmla="*/ 82 h 400"/>
                  <a:gd name="T46" fmla="*/ 227 w 400"/>
                  <a:gd name="T47" fmla="*/ 39 h 400"/>
                  <a:gd name="T48" fmla="*/ 185 w 400"/>
                  <a:gd name="T49" fmla="*/ 11 h 400"/>
                  <a:gd name="T50" fmla="*/ 133 w 400"/>
                  <a:gd name="T51" fmla="*/ 0 h 400"/>
                  <a:gd name="T52" fmla="*/ 81 w 400"/>
                  <a:gd name="T53" fmla="*/ 11 h 400"/>
                  <a:gd name="T54" fmla="*/ 39 w 400"/>
                  <a:gd name="T55" fmla="*/ 39 h 400"/>
                  <a:gd name="T56" fmla="*/ 10 w 400"/>
                  <a:gd name="T57" fmla="*/ 82 h 400"/>
                  <a:gd name="T58" fmla="*/ 0 w 400"/>
                  <a:gd name="T59" fmla="*/ 133 h 400"/>
                  <a:gd name="T60" fmla="*/ 10 w 400"/>
                  <a:gd name="T61" fmla="*/ 185 h 400"/>
                  <a:gd name="T62" fmla="*/ 39 w 400"/>
                  <a:gd name="T63" fmla="*/ 228 h 400"/>
                  <a:gd name="T64" fmla="*/ 81 w 400"/>
                  <a:gd name="T65" fmla="*/ 256 h 400"/>
                  <a:gd name="T66" fmla="*/ 133 w 400"/>
                  <a:gd name="T67" fmla="*/ 267 h 400"/>
                  <a:gd name="T68" fmla="*/ 177 w 400"/>
                  <a:gd name="T69" fmla="*/ 259 h 400"/>
                  <a:gd name="T70" fmla="*/ 213 w 400"/>
                  <a:gd name="T71" fmla="*/ 240 h 400"/>
                  <a:gd name="T72" fmla="*/ 213 w 400"/>
                  <a:gd name="T73" fmla="*/ 240 h 400"/>
                  <a:gd name="T74" fmla="*/ 213 w 400"/>
                  <a:gd name="T75" fmla="*/ 293 h 400"/>
                  <a:gd name="T76" fmla="*/ 267 w 400"/>
                  <a:gd name="T77" fmla="*/ 293 h 400"/>
                  <a:gd name="T78" fmla="*/ 267 w 400"/>
                  <a:gd name="T79" fmla="*/ 347 h 400"/>
                  <a:gd name="T80" fmla="*/ 320 w 400"/>
                  <a:gd name="T81" fmla="*/ 347 h 400"/>
                  <a:gd name="T82" fmla="*/ 320 w 400"/>
                  <a:gd name="T83" fmla="*/ 400 h 400"/>
                  <a:gd name="T84" fmla="*/ 400 w 400"/>
                  <a:gd name="T85" fmla="*/ 400 h 400"/>
                  <a:gd name="T86" fmla="*/ 400 w 400"/>
                  <a:gd name="T87" fmla="*/ 320 h 400"/>
                  <a:gd name="T88" fmla="*/ 258 w 400"/>
                  <a:gd name="T89" fmla="*/ 1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0" h="400">
                    <a:moveTo>
                      <a:pt x="118" y="104"/>
                    </a:moveTo>
                    <a:lnTo>
                      <a:pt x="118" y="104"/>
                    </a:lnTo>
                    <a:cubicBezTo>
                      <a:pt x="116" y="107"/>
                      <a:pt x="114" y="110"/>
                      <a:pt x="112" y="112"/>
                    </a:cubicBezTo>
                    <a:cubicBezTo>
                      <a:pt x="110" y="115"/>
                      <a:pt x="107" y="117"/>
                      <a:pt x="104" y="118"/>
                    </a:cubicBezTo>
                    <a:cubicBezTo>
                      <a:pt x="100" y="119"/>
                      <a:pt x="97" y="120"/>
                      <a:pt x="93" y="120"/>
                    </a:cubicBezTo>
                    <a:cubicBezTo>
                      <a:pt x="89" y="120"/>
                      <a:pt x="86" y="119"/>
                      <a:pt x="83" y="118"/>
                    </a:cubicBezTo>
                    <a:cubicBezTo>
                      <a:pt x="80" y="117"/>
                      <a:pt x="77" y="115"/>
                      <a:pt x="74" y="112"/>
                    </a:cubicBezTo>
                    <a:cubicBezTo>
                      <a:pt x="72" y="110"/>
                      <a:pt x="70" y="107"/>
                      <a:pt x="69" y="104"/>
                    </a:cubicBezTo>
                    <a:cubicBezTo>
                      <a:pt x="67" y="101"/>
                      <a:pt x="67" y="97"/>
                      <a:pt x="67" y="93"/>
                    </a:cubicBezTo>
                    <a:cubicBezTo>
                      <a:pt x="67" y="90"/>
                      <a:pt x="67" y="86"/>
                      <a:pt x="69" y="83"/>
                    </a:cubicBezTo>
                    <a:cubicBezTo>
                      <a:pt x="70" y="80"/>
                      <a:pt x="72" y="77"/>
                      <a:pt x="74" y="75"/>
                    </a:cubicBezTo>
                    <a:cubicBezTo>
                      <a:pt x="77" y="72"/>
                      <a:pt x="80" y="70"/>
                      <a:pt x="83" y="69"/>
                    </a:cubicBezTo>
                    <a:cubicBezTo>
                      <a:pt x="86" y="68"/>
                      <a:pt x="89" y="67"/>
                      <a:pt x="93" y="67"/>
                    </a:cubicBezTo>
                    <a:cubicBezTo>
                      <a:pt x="97" y="67"/>
                      <a:pt x="100" y="68"/>
                      <a:pt x="104" y="69"/>
                    </a:cubicBezTo>
                    <a:cubicBezTo>
                      <a:pt x="107" y="70"/>
                      <a:pt x="110" y="72"/>
                      <a:pt x="112" y="75"/>
                    </a:cubicBezTo>
                    <a:cubicBezTo>
                      <a:pt x="114" y="77"/>
                      <a:pt x="116" y="80"/>
                      <a:pt x="118" y="83"/>
                    </a:cubicBezTo>
                    <a:cubicBezTo>
                      <a:pt x="119" y="86"/>
                      <a:pt x="120" y="90"/>
                      <a:pt x="120" y="93"/>
                    </a:cubicBezTo>
                    <a:cubicBezTo>
                      <a:pt x="120" y="97"/>
                      <a:pt x="119" y="101"/>
                      <a:pt x="118" y="104"/>
                    </a:cubicBezTo>
                    <a:close/>
                    <a:moveTo>
                      <a:pt x="258" y="179"/>
                    </a:moveTo>
                    <a:lnTo>
                      <a:pt x="258" y="179"/>
                    </a:lnTo>
                    <a:cubicBezTo>
                      <a:pt x="260" y="173"/>
                      <a:pt x="262" y="167"/>
                      <a:pt x="263" y="161"/>
                    </a:cubicBezTo>
                    <a:cubicBezTo>
                      <a:pt x="265" y="152"/>
                      <a:pt x="267" y="143"/>
                      <a:pt x="267" y="133"/>
                    </a:cubicBezTo>
                    <a:cubicBezTo>
                      <a:pt x="267" y="115"/>
                      <a:pt x="263" y="98"/>
                      <a:pt x="256" y="82"/>
                    </a:cubicBezTo>
                    <a:cubicBezTo>
                      <a:pt x="249" y="65"/>
                      <a:pt x="239" y="51"/>
                      <a:pt x="227" y="39"/>
                    </a:cubicBezTo>
                    <a:cubicBezTo>
                      <a:pt x="215" y="27"/>
                      <a:pt x="201" y="18"/>
                      <a:pt x="185" y="11"/>
                    </a:cubicBezTo>
                    <a:cubicBezTo>
                      <a:pt x="169" y="4"/>
                      <a:pt x="151" y="0"/>
                      <a:pt x="133" y="0"/>
                    </a:cubicBezTo>
                    <a:cubicBezTo>
                      <a:pt x="115" y="0"/>
                      <a:pt x="97" y="4"/>
                      <a:pt x="81" y="11"/>
                    </a:cubicBezTo>
                    <a:cubicBezTo>
                      <a:pt x="65" y="18"/>
                      <a:pt x="51" y="27"/>
                      <a:pt x="39" y="39"/>
                    </a:cubicBezTo>
                    <a:cubicBezTo>
                      <a:pt x="27" y="51"/>
                      <a:pt x="17" y="65"/>
                      <a:pt x="10" y="82"/>
                    </a:cubicBezTo>
                    <a:cubicBezTo>
                      <a:pt x="3" y="98"/>
                      <a:pt x="0" y="115"/>
                      <a:pt x="0" y="133"/>
                    </a:cubicBezTo>
                    <a:cubicBezTo>
                      <a:pt x="0" y="152"/>
                      <a:pt x="3" y="169"/>
                      <a:pt x="10" y="185"/>
                    </a:cubicBezTo>
                    <a:cubicBezTo>
                      <a:pt x="17" y="202"/>
                      <a:pt x="27" y="216"/>
                      <a:pt x="39" y="228"/>
                    </a:cubicBezTo>
                    <a:cubicBezTo>
                      <a:pt x="51" y="240"/>
                      <a:pt x="65" y="249"/>
                      <a:pt x="81" y="256"/>
                    </a:cubicBezTo>
                    <a:cubicBezTo>
                      <a:pt x="97" y="263"/>
                      <a:pt x="115" y="267"/>
                      <a:pt x="133" y="267"/>
                    </a:cubicBezTo>
                    <a:cubicBezTo>
                      <a:pt x="148" y="267"/>
                      <a:pt x="163" y="264"/>
                      <a:pt x="177" y="259"/>
                    </a:cubicBezTo>
                    <a:cubicBezTo>
                      <a:pt x="190" y="255"/>
                      <a:pt x="202" y="248"/>
                      <a:pt x="213" y="240"/>
                    </a:cubicBezTo>
                    <a:lnTo>
                      <a:pt x="213" y="240"/>
                    </a:lnTo>
                    <a:lnTo>
                      <a:pt x="213" y="293"/>
                    </a:lnTo>
                    <a:lnTo>
                      <a:pt x="267" y="293"/>
                    </a:lnTo>
                    <a:lnTo>
                      <a:pt x="267" y="347"/>
                    </a:lnTo>
                    <a:lnTo>
                      <a:pt x="320" y="347"/>
                    </a:lnTo>
                    <a:lnTo>
                      <a:pt x="320" y="400"/>
                    </a:lnTo>
                    <a:lnTo>
                      <a:pt x="400" y="400"/>
                    </a:lnTo>
                    <a:lnTo>
                      <a:pt x="400" y="320"/>
                    </a:lnTo>
                    <a:lnTo>
                      <a:pt x="258" y="179"/>
                    </a:lnTo>
                    <a:close/>
                  </a:path>
                </a:pathLst>
              </a:custGeom>
              <a:solidFill>
                <a:schemeClr val="accent1"/>
              </a:solidFill>
              <a:ln w="0">
                <a:noFill/>
                <a:prstDash val="solid"/>
                <a:round/>
                <a:headEnd/>
                <a:tailEnd/>
              </a:ln>
            </p:spPr>
            <p:txBody>
              <a:bodyPr vert="horz" wrap="square" lIns="91438" tIns="45719" rIns="91438" bIns="45719" numCol="1" anchor="t" anchorCtr="0" compatLnSpc="1">
                <a:prstTxWarp prst="textNoShape">
                  <a:avLst/>
                </a:prstTxWarp>
              </a:bodyPr>
              <a:lstStyle/>
              <a:p>
                <a:pPr defTabSz="914411">
                  <a:defRPr/>
                </a:pPr>
                <a:endParaRPr lang="en-US">
                  <a:solidFill>
                    <a:srgbClr val="1A1A1A"/>
                  </a:solidFill>
                  <a:latin typeface="Segoe UI"/>
                </a:endParaRPr>
              </a:p>
            </p:txBody>
          </p:sp>
        </p:grpSp>
        <p:sp>
          <p:nvSpPr>
            <p:cNvPr id="114" name="Send" title="Icon of a paper airplane">
              <a:extLst>
                <a:ext uri="{FF2B5EF4-FFF2-40B4-BE49-F238E27FC236}">
                  <a16:creationId xmlns:a16="http://schemas.microsoft.com/office/drawing/2014/main" id="{6F1E3061-F4B1-49B6-BC3E-1FDFC79220F1}"/>
                </a:ext>
              </a:extLst>
            </p:cNvPr>
            <p:cNvSpPr>
              <a:spLocks noChangeAspect="1" noEditPoints="1"/>
            </p:cNvSpPr>
            <p:nvPr/>
          </p:nvSpPr>
          <p:spPr bwMode="auto">
            <a:xfrm>
              <a:off x="3376353" y="1562981"/>
              <a:ext cx="491090" cy="328569"/>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solidFill>
              <a:schemeClr val="accent2"/>
            </a:solidFill>
            <a:ln w="22225" cap="sq">
              <a:solidFill>
                <a:schemeClr val="accent1"/>
              </a:solidFill>
              <a:prstDash val="solid"/>
              <a:miter lim="800000"/>
              <a:headEnd/>
              <a:tailEnd/>
            </a:ln>
          </p:spPr>
          <p:txBody>
            <a:bodyPr vert="horz" wrap="square" lIns="89641" tIns="44820" rIns="89641" bIns="44820" numCol="1" anchor="t" anchorCtr="0" compatLnSpc="1">
              <a:prstTxWarp prst="textNoShape">
                <a:avLst/>
              </a:prstTxWarp>
            </a:bodyPr>
            <a:lstStyle/>
            <a:p>
              <a:pPr defTabSz="914378">
                <a:defRPr/>
              </a:pPr>
              <a:endParaRPr lang="en-US" sz="1765">
                <a:gradFill>
                  <a:gsLst>
                    <a:gs pos="2917">
                      <a:srgbClr val="353535"/>
                    </a:gs>
                    <a:gs pos="30000">
                      <a:srgbClr val="002050"/>
                    </a:gs>
                  </a:gsLst>
                  <a:lin ang="5400000" scaled="0"/>
                </a:gradFill>
                <a:latin typeface="Segoe UI Semilight"/>
              </a:endParaRPr>
            </a:p>
          </p:txBody>
        </p:sp>
        <p:sp>
          <p:nvSpPr>
            <p:cNvPr id="88" name="Arrow: Chevron 87">
              <a:extLst>
                <a:ext uri="{FF2B5EF4-FFF2-40B4-BE49-F238E27FC236}">
                  <a16:creationId xmlns:a16="http://schemas.microsoft.com/office/drawing/2014/main" id="{A57ACB99-29AD-4C7F-BB84-51566F86F4F5}"/>
                </a:ext>
              </a:extLst>
            </p:cNvPr>
            <p:cNvSpPr/>
            <p:nvPr/>
          </p:nvSpPr>
          <p:spPr bwMode="auto">
            <a:xfrm flipH="1">
              <a:off x="5251973" y="1540366"/>
              <a:ext cx="286359" cy="439800"/>
            </a:xfrm>
            <a:prstGeom prst="chevron">
              <a:avLst>
                <a:gd name="adj" fmla="val 61541"/>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grpSp>
    </p:spTree>
    <p:extLst>
      <p:ext uri="{BB962C8B-B14F-4D97-AF65-F5344CB8AC3E}">
        <p14:creationId xmlns:p14="http://schemas.microsoft.com/office/powerpoint/2010/main" val="2678570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43000" decel="42000" fill="hold" nodeType="clickEffect">
                                  <p:stCondLst>
                                    <p:cond delay="0"/>
                                  </p:stCondLst>
                                  <p:childTnLst>
                                    <p:animMotion origin="layout" path="M -3.75E-6 2.22222E-6 L -3.75E-6 -0.25 " pathEditMode="relative" rAng="0" ptsTypes="AA">
                                      <p:cBhvr>
                                        <p:cTn id="6" dur="1250" fill="hold"/>
                                        <p:tgtEl>
                                          <p:spTgt spid="6"/>
                                        </p:tgtEl>
                                        <p:attrNameLst>
                                          <p:attrName>ppt_x</p:attrName>
                                          <p:attrName>ppt_y</p:attrName>
                                        </p:attrNameLst>
                                      </p:cBhvr>
                                      <p:rCtr x="0" y="-12500"/>
                                    </p:animMotion>
                                  </p:childTnLst>
                                </p:cTn>
                              </p:par>
                            </p:childTnLst>
                          </p:cTn>
                        </p:par>
                        <p:par>
                          <p:cTn id="7" fill="hold">
                            <p:stCondLst>
                              <p:cond delay="1250"/>
                            </p:stCondLst>
                            <p:childTnLst>
                              <p:par>
                                <p:cTn id="8" presetID="53" presetClass="entr" presetSubtype="16" fill="hold"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2754" name="Picture 2" descr="https://docs.microsoft.com/en-us/azure/architecture/cloud-adoption/_images/migration/migration-tools-decision-tree.png">
            <a:extLst>
              <a:ext uri="{FF2B5EF4-FFF2-40B4-BE49-F238E27FC236}">
                <a16:creationId xmlns:a16="http://schemas.microsoft.com/office/drawing/2014/main" id="{18C5ABB9-B1EE-4D85-AEA2-398713F91D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84" y="0"/>
            <a:ext cx="68929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5DC907-2E1E-49B3-B98B-DAA89886F16B}"/>
              </a:ext>
            </a:extLst>
          </p:cNvPr>
          <p:cNvSpPr>
            <a:spLocks noGrp="1"/>
          </p:cNvSpPr>
          <p:nvPr>
            <p:ph type="title"/>
          </p:nvPr>
        </p:nvSpPr>
        <p:spPr>
          <a:xfrm>
            <a:off x="7238198" y="603492"/>
            <a:ext cx="4685723" cy="899652"/>
          </a:xfrm>
        </p:spPr>
        <p:txBody>
          <a:bodyPr>
            <a:normAutofit fontScale="90000"/>
          </a:bodyPr>
          <a:lstStyle/>
          <a:p>
            <a:r>
              <a:rPr lang="en-US">
                <a:latin typeface="Segoe UI Light" panose="020B0502040204020203" pitchFamily="34" charset="0"/>
                <a:cs typeface="Segoe UI Light" panose="020B0502040204020203" pitchFamily="34" charset="0"/>
              </a:rPr>
              <a:t>Migration Tooling Options</a:t>
            </a:r>
          </a:p>
        </p:txBody>
      </p:sp>
      <p:sp>
        <p:nvSpPr>
          <p:cNvPr id="4" name="TextBox 3">
            <a:extLst>
              <a:ext uri="{FF2B5EF4-FFF2-40B4-BE49-F238E27FC236}">
                <a16:creationId xmlns:a16="http://schemas.microsoft.com/office/drawing/2014/main" id="{DB1B06C6-B748-4D6D-8015-05B16411BEA5}"/>
              </a:ext>
            </a:extLst>
          </p:cNvPr>
          <p:cNvSpPr txBox="1"/>
          <p:nvPr/>
        </p:nvSpPr>
        <p:spPr>
          <a:xfrm>
            <a:off x="7174041" y="1684865"/>
            <a:ext cx="4457437" cy="3921457"/>
          </a:xfrm>
          <a:prstGeom prst="rect">
            <a:avLst/>
          </a:prstGeom>
          <a:noFill/>
        </p:spPr>
        <p:txBody>
          <a:bodyPr wrap="square" lIns="179308" tIns="143446" rIns="179308" bIns="143446" rtlCol="0">
            <a:spAutoFit/>
          </a:bodyPr>
          <a:lstStyle/>
          <a:p>
            <a:pPr>
              <a:lnSpc>
                <a:spcPct val="90000"/>
              </a:lnSpc>
              <a:spcAft>
                <a:spcPts val="588"/>
              </a:spcAft>
            </a:pPr>
            <a:r>
              <a:rPr lang="en-US" sz="2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Migration is more than a shift &amp; lift rehost to IaaS using tools like Azure Site Recovery. </a:t>
            </a:r>
          </a:p>
          <a:p>
            <a:pPr>
              <a:lnSpc>
                <a:spcPct val="90000"/>
              </a:lnSpc>
              <a:spcAft>
                <a:spcPts val="588"/>
              </a:spcAft>
            </a:pPr>
            <a:endParaRPr lang="en-US" sz="200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a:lnSpc>
                <a:spcPct val="90000"/>
              </a:lnSpc>
              <a:spcAft>
                <a:spcPts val="588"/>
              </a:spcAft>
            </a:pPr>
            <a:r>
              <a:rPr lang="en-US" sz="2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Modernize some assets during migration with PaaS focused solutions like Database Migration Service</a:t>
            </a:r>
          </a:p>
          <a:p>
            <a:pPr>
              <a:lnSpc>
                <a:spcPct val="90000"/>
              </a:lnSpc>
              <a:spcAft>
                <a:spcPts val="588"/>
              </a:spcAft>
            </a:pPr>
            <a:endParaRPr lang="en-US" sz="200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a:p>
            <a:pPr>
              <a:lnSpc>
                <a:spcPct val="90000"/>
              </a:lnSpc>
              <a:spcAft>
                <a:spcPts val="588"/>
              </a:spcAft>
            </a:pPr>
            <a:r>
              <a:rPr lang="en-US" sz="2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Over time, refactor and modernize any workloads that represent innovation potential</a:t>
            </a:r>
          </a:p>
        </p:txBody>
      </p:sp>
      <p:sp>
        <p:nvSpPr>
          <p:cNvPr id="6" name="TextBox 5">
            <a:extLst>
              <a:ext uri="{FF2B5EF4-FFF2-40B4-BE49-F238E27FC236}">
                <a16:creationId xmlns:a16="http://schemas.microsoft.com/office/drawing/2014/main" id="{7664BFA7-3F66-4E61-8A6B-C9D9247D41F4}"/>
              </a:ext>
            </a:extLst>
          </p:cNvPr>
          <p:cNvSpPr txBox="1"/>
          <p:nvPr/>
        </p:nvSpPr>
        <p:spPr>
          <a:xfrm>
            <a:off x="5658088" y="611377"/>
            <a:ext cx="1399742" cy="369332"/>
          </a:xfrm>
          <a:prstGeom prst="rect">
            <a:avLst/>
          </a:prstGeom>
          <a:noFill/>
        </p:spPr>
        <p:txBody>
          <a:bodyPr wrap="none" rtlCol="0">
            <a:spAutoFit/>
          </a:bodyPr>
          <a:lstStyle/>
          <a:p>
            <a:r>
              <a:rPr lang="en-US">
                <a:latin typeface="Segoe UI Semibold" panose="020B0702040204020203" pitchFamily="34" charset="0"/>
                <a:cs typeface="Segoe UI Semibold" panose="020B0702040204020203" pitchFamily="34" charset="0"/>
              </a:rPr>
              <a:t>* Example *</a:t>
            </a:r>
          </a:p>
        </p:txBody>
      </p:sp>
    </p:spTree>
    <p:extLst>
      <p:ext uri="{BB962C8B-B14F-4D97-AF65-F5344CB8AC3E}">
        <p14:creationId xmlns:p14="http://schemas.microsoft.com/office/powerpoint/2010/main" val="1975508644"/>
      </p:ext>
    </p:extLst>
  </p:cSld>
  <p:clrMapOvr>
    <a:masterClrMapping/>
  </p:clrMapOvr>
  <mc:AlternateContent xmlns:mc="http://schemas.openxmlformats.org/markup-compatibility/2006" xmlns:p14="http://schemas.microsoft.com/office/powerpoint/2010/main">
    <mc:Choice Requires="p14">
      <p:transition advClick="0">
        <p14:reveal/>
      </p:transition>
    </mc:Choice>
    <mc:Fallback xmlns="">
      <p:transition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p:nvPr/>
        </p:nvCxnSpPr>
        <p:spPr>
          <a:xfrm>
            <a:off x="1539485" y="2300855"/>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FC52974-FAB3-45DC-9960-CA5C06E87548}"/>
              </a:ext>
            </a:extLst>
          </p:cNvPr>
          <p:cNvSpPr/>
          <p:nvPr/>
        </p:nvSpPr>
        <p:spPr bwMode="auto">
          <a:xfrm>
            <a:off x="2551292" y="2905269"/>
            <a:ext cx="4114684" cy="822937"/>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UI" panose="020B0502040204020203" pitchFamily="34" charset="0"/>
                <a:cs typeface="Segoe UI" panose="020B0502040204020203" pitchFamily="34" charset="0"/>
              </a:rPr>
              <a:t>Validate prerequisites aligned to </a:t>
            </a:r>
            <a:r>
              <a:rPr lang="en-US" sz="1400" b="1" i="1" kern="0">
                <a:solidFill>
                  <a:srgbClr val="FFFFFF"/>
                </a:solidFill>
                <a:latin typeface="Segoe UI" panose="020B0502040204020203" pitchFamily="34" charset="0"/>
                <a:cs typeface="Segoe UI" panose="020B0502040204020203" pitchFamily="34" charset="0"/>
              </a:rPr>
              <a:t>Motivations</a:t>
            </a:r>
            <a:r>
              <a:rPr lang="en-US" sz="1400" kern="0">
                <a:solidFill>
                  <a:srgbClr val="FFFFFF"/>
                </a:solidFill>
                <a:latin typeface="Segoe UI" panose="020B0502040204020203" pitchFamily="34" charset="0"/>
                <a:cs typeface="Segoe UI" panose="020B0502040204020203" pitchFamily="34" charset="0"/>
              </a:rPr>
              <a:t> and </a:t>
            </a:r>
            <a:r>
              <a:rPr lang="en-US" sz="1400" b="1" i="1" kern="0">
                <a:solidFill>
                  <a:srgbClr val="FFFFFF"/>
                </a:solidFill>
                <a:latin typeface="Segoe UI" panose="020B0502040204020203" pitchFamily="34" charset="0"/>
                <a:cs typeface="Segoe UI" panose="020B0502040204020203" pitchFamily="34" charset="0"/>
              </a:rPr>
              <a:t>Migration Phase Investments</a:t>
            </a:r>
            <a:endParaRPr lang="en-US" sz="1400" kern="0">
              <a:solidFill>
                <a:srgbClr val="FFFFFF"/>
              </a:solidFill>
              <a:latin typeface="Segoe UI" panose="020B0502040204020203" pitchFamily="34" charset="0"/>
              <a:cs typeface="Segoe UI" panose="020B0502040204020203" pitchFamily="34" charset="0"/>
            </a:endParaRPr>
          </a:p>
        </p:txBody>
      </p:sp>
      <p:sp>
        <p:nvSpPr>
          <p:cNvPr id="30" name="Title 1">
            <a:extLst>
              <a:ext uri="{FF2B5EF4-FFF2-40B4-BE49-F238E27FC236}">
                <a16:creationId xmlns:a16="http://schemas.microsoft.com/office/drawing/2014/main" id="{FE6B027E-0CF2-4EEA-93F8-D9A28F8D9605}"/>
              </a:ext>
            </a:extLst>
          </p:cNvPr>
          <p:cNvSpPr txBox="1">
            <a:spLocks/>
          </p:cNvSpPr>
          <p:nvPr/>
        </p:nvSpPr>
        <p:spPr>
          <a:xfrm>
            <a:off x="641012" y="2905269"/>
            <a:ext cx="1953117"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a:solidFill>
                  <a:srgbClr val="0078D7"/>
                </a:solidFill>
                <a:latin typeface="Segoe UI Semibold" panose="020B0702040204020203" pitchFamily="34" charset="0"/>
                <a:cs typeface="Segoe UI Semibold" panose="020B0702040204020203" pitchFamily="34" charset="0"/>
              </a:rPr>
              <a:t>Prerequisites</a:t>
            </a:r>
          </a:p>
        </p:txBody>
      </p:sp>
      <p:sp>
        <p:nvSpPr>
          <p:cNvPr id="31" name="Oval 30">
            <a:extLst>
              <a:ext uri="{FF2B5EF4-FFF2-40B4-BE49-F238E27FC236}">
                <a16:creationId xmlns:a16="http://schemas.microsoft.com/office/drawing/2014/main" id="{1E63A008-2E29-4A5F-8935-3CA68F28E57A}"/>
              </a:ext>
            </a:extLst>
          </p:cNvPr>
          <p:cNvSpPr/>
          <p:nvPr/>
        </p:nvSpPr>
        <p:spPr bwMode="auto">
          <a:xfrm>
            <a:off x="394235" y="3069962"/>
            <a:ext cx="493553" cy="493553"/>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b="1" kern="0">
                <a:solidFill>
                  <a:srgbClr val="FFFFFF"/>
                </a:solidFill>
                <a:latin typeface="Segoe UI Semibold" panose="020B0702040204020203" pitchFamily="34" charset="0"/>
                <a:ea typeface="Segoe UI" pitchFamily="34" charset="0"/>
                <a:cs typeface="Segoe UI Semibold" panose="020B0702040204020203" pitchFamily="34" charset="0"/>
              </a:rPr>
              <a:t>2</a:t>
            </a:r>
            <a:endParaRPr lang="en-US" sz="2353" b="1" kern="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32" name="Rectangle 31">
            <a:extLst>
              <a:ext uri="{FF2B5EF4-FFF2-40B4-BE49-F238E27FC236}">
                <a16:creationId xmlns:a16="http://schemas.microsoft.com/office/drawing/2014/main" id="{BDD7FE10-DF85-4038-A3F8-175C1DBB0A4C}"/>
              </a:ext>
            </a:extLst>
          </p:cNvPr>
          <p:cNvSpPr/>
          <p:nvPr/>
        </p:nvSpPr>
        <p:spPr bwMode="auto">
          <a:xfrm>
            <a:off x="2551292" y="4329179"/>
            <a:ext cx="4114684" cy="822937"/>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UI" panose="020B0502040204020203" pitchFamily="34" charset="0"/>
                <a:cs typeface="Segoe UI" panose="020B0502040204020203" pitchFamily="34" charset="0"/>
              </a:rPr>
              <a:t>Learn the </a:t>
            </a:r>
            <a:r>
              <a:rPr lang="en-US" sz="1400" b="1" i="1" kern="0">
                <a:solidFill>
                  <a:srgbClr val="FFFFFF"/>
                </a:solidFill>
                <a:latin typeface="Segoe UI" panose="020B0502040204020203" pitchFamily="34" charset="0"/>
                <a:cs typeface="Segoe UI" panose="020B0502040204020203" pitchFamily="34" charset="0"/>
              </a:rPr>
              <a:t>tools and approaches </a:t>
            </a:r>
            <a:r>
              <a:rPr lang="en-US" sz="1400" kern="0">
                <a:solidFill>
                  <a:srgbClr val="FFFFFF"/>
                </a:solidFill>
                <a:latin typeface="Segoe UI" panose="020B0502040204020203" pitchFamily="34" charset="0"/>
                <a:cs typeface="Segoe UI" panose="020B0502040204020203" pitchFamily="34" charset="0"/>
              </a:rPr>
              <a:t>migrating a 1</a:t>
            </a:r>
            <a:r>
              <a:rPr lang="en-US" sz="1400" kern="0" baseline="30000">
                <a:solidFill>
                  <a:srgbClr val="FFFFFF"/>
                </a:solidFill>
                <a:latin typeface="Segoe UI" panose="020B0502040204020203" pitchFamily="34" charset="0"/>
                <a:cs typeface="Segoe UI" panose="020B0502040204020203" pitchFamily="34" charset="0"/>
              </a:rPr>
              <a:t>st</a:t>
            </a:r>
            <a:r>
              <a:rPr lang="en-US" sz="1400" kern="0">
                <a:solidFill>
                  <a:srgbClr val="FFFFFF"/>
                </a:solidFill>
                <a:latin typeface="Segoe UI" panose="020B0502040204020203" pitchFamily="34" charset="0"/>
                <a:cs typeface="Segoe UI" panose="020B0502040204020203" pitchFamily="34" charset="0"/>
              </a:rPr>
              <a:t> workload using the </a:t>
            </a:r>
            <a:r>
              <a:rPr lang="en-US" sz="1400" b="1" i="1" kern="0">
                <a:solidFill>
                  <a:srgbClr val="FFFFFF"/>
                </a:solidFill>
                <a:latin typeface="Segoe UI" panose="020B0502040204020203" pitchFamily="34" charset="0"/>
                <a:cs typeface="Segoe UI" panose="020B0502040204020203" pitchFamily="34" charset="0"/>
              </a:rPr>
              <a:t>Azure Migration Guide</a:t>
            </a:r>
            <a:r>
              <a:rPr lang="en-US" sz="1400" kern="0">
                <a:solidFill>
                  <a:srgbClr val="FFFFFF"/>
                </a:solidFill>
                <a:latin typeface="Segoe UI" panose="020B0502040204020203" pitchFamily="34" charset="0"/>
                <a:cs typeface="Segoe UI" panose="020B0502040204020203" pitchFamily="34" charset="0"/>
              </a:rPr>
              <a:t> </a:t>
            </a:r>
            <a:endParaRPr lang="en-US" sz="1400" b="1" i="1" kern="0">
              <a:solidFill>
                <a:srgbClr val="FFFFFF"/>
              </a:solidFill>
              <a:latin typeface="Segoe UI" panose="020B0502040204020203" pitchFamily="34" charset="0"/>
              <a:cs typeface="Segoe UI" panose="020B0502040204020203" pitchFamily="34" charset="0"/>
            </a:endParaRPr>
          </a:p>
        </p:txBody>
      </p:sp>
      <p:sp>
        <p:nvSpPr>
          <p:cNvPr id="33" name="Title 1">
            <a:extLst>
              <a:ext uri="{FF2B5EF4-FFF2-40B4-BE49-F238E27FC236}">
                <a16:creationId xmlns:a16="http://schemas.microsoft.com/office/drawing/2014/main" id="{90C4E001-E6E1-4736-8F71-E4C47B7C4D87}"/>
              </a:ext>
            </a:extLst>
          </p:cNvPr>
          <p:cNvSpPr txBox="1">
            <a:spLocks/>
          </p:cNvSpPr>
          <p:nvPr/>
        </p:nvSpPr>
        <p:spPr>
          <a:xfrm>
            <a:off x="641012" y="4329179"/>
            <a:ext cx="1953117" cy="822937"/>
          </a:xfrm>
          <a:prstGeom prst="rect">
            <a:avLst/>
          </a:prstGeom>
          <a:solidFill>
            <a:schemeClr val="bg1"/>
          </a:solidFill>
          <a:ln>
            <a:solidFill>
              <a:schemeClr val="accent1"/>
            </a:solidFill>
          </a:ln>
        </p:spPr>
        <p:txBody>
          <a:bodyPr vert="horz" wrap="square" lIns="365749" tIns="91436" rIns="146299" bIns="91436"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896548">
              <a:defRPr/>
            </a:pPr>
            <a:r>
              <a:rPr lang="en-US">
                <a:solidFill>
                  <a:srgbClr val="0078D7"/>
                </a:solidFill>
                <a:latin typeface="Segoe UI Semibold" panose="020B0702040204020203" pitchFamily="34" charset="0"/>
                <a:cs typeface="Segoe UI Semibold" panose="020B0702040204020203" pitchFamily="34" charset="0"/>
              </a:rPr>
              <a:t>n</a:t>
            </a:r>
            <a:r>
              <a:rPr lang="en-US" baseline="30000">
                <a:solidFill>
                  <a:srgbClr val="0078D7"/>
                </a:solidFill>
                <a:latin typeface="Segoe UI Semibold" panose="020B0702040204020203" pitchFamily="34" charset="0"/>
                <a:cs typeface="Segoe UI Semibold" panose="020B0702040204020203" pitchFamily="34" charset="0"/>
              </a:rPr>
              <a:t>th </a:t>
            </a:r>
            <a:r>
              <a:rPr lang="en-US">
                <a:solidFill>
                  <a:srgbClr val="0078D7"/>
                </a:solidFill>
                <a:latin typeface="Segoe UI Semibold" panose="020B0702040204020203" pitchFamily="34" charset="0"/>
                <a:cs typeface="Segoe UI Semibold" panose="020B0702040204020203" pitchFamily="34" charset="0"/>
              </a:rPr>
              <a:t>Workload</a:t>
            </a:r>
          </a:p>
        </p:txBody>
      </p:sp>
      <p:sp>
        <p:nvSpPr>
          <p:cNvPr id="34" name="Oval 33">
            <a:extLst>
              <a:ext uri="{FF2B5EF4-FFF2-40B4-BE49-F238E27FC236}">
                <a16:creationId xmlns:a16="http://schemas.microsoft.com/office/drawing/2014/main" id="{5FC5D1DD-BE74-4434-9586-851C2C684C52}"/>
              </a:ext>
            </a:extLst>
          </p:cNvPr>
          <p:cNvSpPr/>
          <p:nvPr/>
        </p:nvSpPr>
        <p:spPr bwMode="auto">
          <a:xfrm>
            <a:off x="394235" y="4493872"/>
            <a:ext cx="493553" cy="493553"/>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b="1" kern="0">
                <a:solidFill>
                  <a:srgbClr val="FFFFFF"/>
                </a:solidFill>
                <a:latin typeface="Segoe UI Semibold" panose="020B0702040204020203" pitchFamily="34" charset="0"/>
                <a:ea typeface="Segoe UI" pitchFamily="34" charset="0"/>
                <a:cs typeface="Segoe UI Semibold" panose="020B0702040204020203" pitchFamily="34" charset="0"/>
              </a:rPr>
              <a:t>3</a:t>
            </a:r>
            <a:endParaRPr lang="en-US" sz="2353" b="1" kern="0">
              <a:solidFill>
                <a:srgbClr val="FFFFFF"/>
              </a:solidFill>
              <a:latin typeface="Segoe UI Semibold" panose="020B0702040204020203" pitchFamily="34" charset="0"/>
              <a:ea typeface="Segoe UI" pitchFamily="34" charset="0"/>
              <a:cs typeface="Segoe UI Semibold" panose="020B0702040204020203" pitchFamily="34" charset="0"/>
            </a:endParaRPr>
          </a:p>
        </p:txBody>
      </p:sp>
      <p:cxnSp>
        <p:nvCxnSpPr>
          <p:cNvPr id="35" name="Straight Arrow Connector 34">
            <a:extLst>
              <a:ext uri="{FF2B5EF4-FFF2-40B4-BE49-F238E27FC236}">
                <a16:creationId xmlns:a16="http://schemas.microsoft.com/office/drawing/2014/main" id="{43EA60FF-5B3C-4B32-8E93-48158E140814}"/>
              </a:ext>
            </a:extLst>
          </p:cNvPr>
          <p:cNvCxnSpPr/>
          <p:nvPr/>
        </p:nvCxnSpPr>
        <p:spPr>
          <a:xfrm>
            <a:off x="1539485" y="3744579"/>
            <a:ext cx="0" cy="584601"/>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69408" y="289601"/>
            <a:ext cx="5721464" cy="899639"/>
          </a:xfrm>
        </p:spPr>
        <p:txBody>
          <a:bodyPr>
            <a:noAutofit/>
          </a:bodyPr>
          <a:lstStyle/>
          <a:p>
            <a:r>
              <a:rPr lang="nl-NL" sz="4000" spc="-50">
                <a:latin typeface="Segoe UI Light"/>
                <a:cs typeface="Segoe UI Light"/>
              </a:rPr>
              <a:t>How Do I Get Started?</a:t>
            </a:r>
          </a:p>
        </p:txBody>
      </p:sp>
      <p:sp>
        <p:nvSpPr>
          <p:cNvPr id="50" name="Rectangle 49"/>
          <p:cNvSpPr/>
          <p:nvPr/>
        </p:nvSpPr>
        <p:spPr bwMode="auto">
          <a:xfrm>
            <a:off x="2551292" y="1515702"/>
            <a:ext cx="4114684" cy="822937"/>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6" tIns="146239" rIns="182796" bIns="146239" numCol="1" spcCol="0" rtlCol="0" fromWordArt="0" anchor="ctr" anchorCtr="0" forceAA="0" compatLnSpc="1">
            <a:prstTxWarp prst="textNoShape">
              <a:avLst/>
            </a:prstTxWarp>
            <a:noAutofit/>
          </a:bodyPr>
          <a:lstStyle/>
          <a:p>
            <a:pPr defTabSz="931958" fontAlgn="base">
              <a:lnSpc>
                <a:spcPts val="1780"/>
              </a:lnSpc>
              <a:spcBef>
                <a:spcPts val="300"/>
              </a:spcBef>
              <a:spcAft>
                <a:spcPts val="300"/>
              </a:spcAft>
              <a:defRPr/>
            </a:pPr>
            <a:r>
              <a:rPr lang="en-US" sz="1400" kern="0">
                <a:solidFill>
                  <a:srgbClr val="FFFFFF"/>
                </a:solidFill>
                <a:latin typeface="Segoe UI" panose="020B0502040204020203" pitchFamily="34" charset="0"/>
                <a:cs typeface="Segoe UI" panose="020B0502040204020203" pitchFamily="34" charset="0"/>
              </a:rPr>
              <a:t>Understand </a:t>
            </a:r>
            <a:r>
              <a:rPr lang="en-US" sz="1400" b="1" i="1" kern="0">
                <a:solidFill>
                  <a:srgbClr val="FFFFFF"/>
                </a:solidFill>
                <a:latin typeface="Segoe UI" panose="020B0502040204020203" pitchFamily="34" charset="0"/>
                <a:cs typeface="Segoe UI" panose="020B0502040204020203" pitchFamily="34" charset="0"/>
              </a:rPr>
              <a:t>motivations and business objectives </a:t>
            </a:r>
            <a:r>
              <a:rPr lang="en-US" sz="1400" kern="0">
                <a:solidFill>
                  <a:srgbClr val="FFFFFF"/>
                </a:solidFill>
                <a:latin typeface="Segoe UI" panose="020B0502040204020203" pitchFamily="34" charset="0"/>
                <a:cs typeface="Segoe UI" panose="020B0502040204020203" pitchFamily="34" charset="0"/>
              </a:rPr>
              <a:t>which will drive migration decisions</a:t>
            </a:r>
            <a:endParaRPr lang="en-US" sz="1400" b="1" i="1" kern="0">
              <a:solidFill>
                <a:srgbClr val="FFFFFF"/>
              </a:solidFill>
              <a:latin typeface="Segoe UI" panose="020B0502040204020203" pitchFamily="34" charset="0"/>
              <a:cs typeface="Segoe UI" panose="020B0502040204020203" pitchFamily="34" charset="0"/>
            </a:endParaRPr>
          </a:p>
        </p:txBody>
      </p:sp>
      <p:sp>
        <p:nvSpPr>
          <p:cNvPr id="52" name="Title 1"/>
          <p:cNvSpPr txBox="1">
            <a:spLocks/>
          </p:cNvSpPr>
          <p:nvPr/>
        </p:nvSpPr>
        <p:spPr>
          <a:xfrm>
            <a:off x="641012" y="1515702"/>
            <a:ext cx="1953118" cy="821175"/>
          </a:xfrm>
          <a:prstGeom prst="rect">
            <a:avLst/>
          </a:prstGeom>
          <a:solidFill>
            <a:schemeClr val="bg1"/>
          </a:solidFill>
          <a:ln>
            <a:solidFill>
              <a:schemeClr val="accent1"/>
            </a:solidFill>
          </a:ln>
        </p:spPr>
        <p:txBody>
          <a:bodyPr vert="horz" wrap="square" lIns="365749" tIns="91436" rIns="146299" bIns="91436"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548">
              <a:defRPr/>
            </a:pPr>
            <a:r>
              <a:rPr lang="en-US" sz="2000" b="1">
                <a:solidFill>
                  <a:srgbClr val="0078D7"/>
                </a:solidFill>
                <a:latin typeface="Segoe UI Semibold" panose="020B0702040204020203" pitchFamily="34" charset="0"/>
                <a:cs typeface="Segoe UI Semibold" panose="020B0702040204020203" pitchFamily="34" charset="0"/>
              </a:rPr>
              <a:t>Motivations</a:t>
            </a:r>
            <a:endParaRPr lang="en-US" sz="1800">
              <a:solidFill>
                <a:srgbClr val="0078D7"/>
              </a:solidFill>
              <a:latin typeface="Segoe UI Semibold" panose="020B0702040204020203" pitchFamily="34" charset="0"/>
              <a:cs typeface="Segoe UI Semibold" panose="020B0702040204020203" pitchFamily="34" charset="0"/>
            </a:endParaRPr>
          </a:p>
        </p:txBody>
      </p:sp>
      <p:sp>
        <p:nvSpPr>
          <p:cNvPr id="53" name="Oval 52"/>
          <p:cNvSpPr/>
          <p:nvPr/>
        </p:nvSpPr>
        <p:spPr bwMode="auto">
          <a:xfrm>
            <a:off x="394235" y="1680395"/>
            <a:ext cx="493553" cy="493553"/>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8" rIns="0" bIns="0" numCol="1" spcCol="0" rtlCol="0" fromWordArt="0" anchor="ctr" anchorCtr="0" forceAA="0" compatLnSpc="1">
            <a:prstTxWarp prst="textNoShape">
              <a:avLst/>
            </a:prstTxWarp>
            <a:noAutofit/>
          </a:bodyPr>
          <a:lstStyle/>
          <a:p>
            <a:pPr algn="ctr" defTabSz="914124" fontAlgn="base">
              <a:lnSpc>
                <a:spcPct val="90000"/>
              </a:lnSpc>
              <a:spcBef>
                <a:spcPct val="0"/>
              </a:spcBef>
              <a:spcAft>
                <a:spcPct val="0"/>
              </a:spcAft>
              <a:defRPr/>
            </a:pPr>
            <a:r>
              <a:rPr lang="en-US" sz="2000" b="1" kern="0">
                <a:solidFill>
                  <a:srgbClr val="FFFFFF"/>
                </a:solidFill>
                <a:latin typeface="Segoe UI Semibold" panose="020B0702040204020203" pitchFamily="34" charset="0"/>
                <a:ea typeface="Segoe UI" pitchFamily="34" charset="0"/>
                <a:cs typeface="Segoe UI Semibold" panose="020B0702040204020203" pitchFamily="34" charset="0"/>
              </a:rPr>
              <a:t>1</a:t>
            </a:r>
            <a:endParaRPr lang="en-US" sz="2353" b="1" kern="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E1207B77-6F8A-4E69-9038-FED76D1E94E9}"/>
              </a:ext>
            </a:extLst>
          </p:cNvPr>
          <p:cNvSpPr/>
          <p:nvPr/>
        </p:nvSpPr>
        <p:spPr bwMode="auto">
          <a:xfrm>
            <a:off x="2555258" y="5751758"/>
            <a:ext cx="4196656" cy="84112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39" tIns="149152" rIns="186439" bIns="149152" numCol="1" spcCol="0" rtlCol="0" fromWordArt="0" anchor="ctr" anchorCtr="0" forceAA="0" compatLnSpc="1">
            <a:prstTxWarp prst="textNoShape">
              <a:avLst/>
            </a:prstTxWarp>
            <a:noAutofit/>
          </a:bodyPr>
          <a:lstStyle/>
          <a:p>
            <a:pPr defTabSz="950493" fontAlgn="base">
              <a:lnSpc>
                <a:spcPts val="1815"/>
              </a:lnSpc>
              <a:spcBef>
                <a:spcPts val="306"/>
              </a:spcBef>
              <a:spcAft>
                <a:spcPts val="306"/>
              </a:spcAft>
              <a:defRPr/>
            </a:pPr>
            <a:r>
              <a:rPr lang="en-US" sz="1428" kern="0">
                <a:solidFill>
                  <a:srgbClr val="FFFFFF"/>
                </a:solidFill>
                <a:latin typeface="Segoe UI" panose="020B0502040204020203" pitchFamily="34" charset="0"/>
                <a:cs typeface="Segoe UI" panose="020B0502040204020203" pitchFamily="34" charset="0"/>
              </a:rPr>
              <a:t>Mature an </a:t>
            </a:r>
            <a:r>
              <a:rPr lang="en-US" sz="1428" b="1" i="1" kern="0">
                <a:solidFill>
                  <a:srgbClr val="FFFFFF"/>
                </a:solidFill>
                <a:latin typeface="Segoe UI" panose="020B0502040204020203" pitchFamily="34" charset="0"/>
                <a:cs typeface="Segoe UI" panose="020B0502040204020203" pitchFamily="34" charset="0"/>
              </a:rPr>
              <a:t>iterative migration process </a:t>
            </a:r>
            <a:r>
              <a:rPr lang="en-US" sz="1428" kern="0">
                <a:solidFill>
                  <a:srgbClr val="FFFFFF"/>
                </a:solidFill>
                <a:latin typeface="Segoe UI" panose="020B0502040204020203" pitchFamily="34" charset="0"/>
                <a:cs typeface="Segoe UI" panose="020B0502040204020203" pitchFamily="34" charset="0"/>
              </a:rPr>
              <a:t>to align with the needs of your org, existing constraints and </a:t>
            </a:r>
            <a:r>
              <a:rPr lang="en-US" sz="1428" b="1" i="1" kern="0">
                <a:solidFill>
                  <a:srgbClr val="FFFFFF"/>
                </a:solidFill>
                <a:latin typeface="Segoe UI" panose="020B0502040204020203" pitchFamily="34" charset="0"/>
                <a:cs typeface="Segoe UI" panose="020B0502040204020203" pitchFamily="34" charset="0"/>
              </a:rPr>
              <a:t>candidate workloads</a:t>
            </a:r>
          </a:p>
        </p:txBody>
      </p:sp>
      <p:sp>
        <p:nvSpPr>
          <p:cNvPr id="27" name="Title 1">
            <a:extLst>
              <a:ext uri="{FF2B5EF4-FFF2-40B4-BE49-F238E27FC236}">
                <a16:creationId xmlns:a16="http://schemas.microsoft.com/office/drawing/2014/main" id="{1456446D-EC65-4D3D-A3B1-AC2A4EE60B70}"/>
              </a:ext>
            </a:extLst>
          </p:cNvPr>
          <p:cNvSpPr txBox="1">
            <a:spLocks/>
          </p:cNvSpPr>
          <p:nvPr/>
        </p:nvSpPr>
        <p:spPr>
          <a:xfrm>
            <a:off x="608284" y="5751757"/>
            <a:ext cx="1990664" cy="839331"/>
          </a:xfrm>
          <a:prstGeom prst="rect">
            <a:avLst/>
          </a:prstGeom>
          <a:solidFill>
            <a:schemeClr val="bg1"/>
          </a:solidFill>
          <a:ln>
            <a:solidFill>
              <a:schemeClr val="accent1"/>
            </a:solidFill>
          </a:ln>
        </p:spPr>
        <p:txBody>
          <a:bodyPr vert="horz" wrap="square" lIns="373035" tIns="93259" rIns="149215" bIns="93259"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pPr defTabSz="914378">
              <a:defRPr/>
            </a:pPr>
            <a:r>
              <a:rPr lang="en-US" sz="2040">
                <a:solidFill>
                  <a:srgbClr val="0078D7"/>
                </a:solidFill>
                <a:latin typeface="Segoe UI Semibold" panose="020B0702040204020203" pitchFamily="34" charset="0"/>
                <a:cs typeface="Segoe UI Semibold" panose="020B0702040204020203" pitchFamily="34" charset="0"/>
              </a:rPr>
              <a:t>Mature Processes</a:t>
            </a:r>
          </a:p>
        </p:txBody>
      </p:sp>
      <p:sp>
        <p:nvSpPr>
          <p:cNvPr id="28" name="Oval 27">
            <a:extLst>
              <a:ext uri="{FF2B5EF4-FFF2-40B4-BE49-F238E27FC236}">
                <a16:creationId xmlns:a16="http://schemas.microsoft.com/office/drawing/2014/main" id="{40F0FA59-A638-4F21-A419-14A605B97CFE}"/>
              </a:ext>
            </a:extLst>
          </p:cNvPr>
          <p:cNvSpPr/>
          <p:nvPr/>
        </p:nvSpPr>
        <p:spPr bwMode="auto">
          <a:xfrm>
            <a:off x="356588" y="5920629"/>
            <a:ext cx="503386" cy="503386"/>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629" rIns="0" bIns="0" numCol="1" spcCol="0" rtlCol="0" fromWordArt="0" anchor="ctr" anchorCtr="0" forceAA="0" compatLnSpc="1">
            <a:prstTxWarp prst="textNoShape">
              <a:avLst/>
            </a:prstTxWarp>
            <a:noAutofit/>
          </a:bodyPr>
          <a:lstStyle/>
          <a:p>
            <a:pPr algn="ctr" defTabSz="932305" fontAlgn="base">
              <a:lnSpc>
                <a:spcPct val="90000"/>
              </a:lnSpc>
              <a:spcBef>
                <a:spcPct val="0"/>
              </a:spcBef>
              <a:spcAft>
                <a:spcPct val="0"/>
              </a:spcAft>
              <a:defRPr/>
            </a:pPr>
            <a:r>
              <a:rPr lang="en-US" sz="2040" b="1" kern="0">
                <a:solidFill>
                  <a:srgbClr val="FFFFFF"/>
                </a:solidFill>
                <a:latin typeface="Segoe UI Semibold" panose="020B0702040204020203" pitchFamily="34" charset="0"/>
                <a:ea typeface="Segoe UI" pitchFamily="34" charset="0"/>
                <a:cs typeface="Segoe UI Semibold" panose="020B0702040204020203" pitchFamily="34" charset="0"/>
              </a:rPr>
              <a:t>4</a:t>
            </a:r>
            <a:endParaRPr lang="en-US" sz="2400" b="1" kern="0">
              <a:solidFill>
                <a:srgbClr val="FFFFFF"/>
              </a:solidFill>
              <a:latin typeface="Segoe UI Semibold" panose="020B0702040204020203" pitchFamily="34" charset="0"/>
              <a:ea typeface="Segoe UI" pitchFamily="34" charset="0"/>
              <a:cs typeface="Segoe UI Semibold" panose="020B0702040204020203" pitchFamily="34" charset="0"/>
            </a:endParaRPr>
          </a:p>
        </p:txBody>
      </p:sp>
      <p:cxnSp>
        <p:nvCxnSpPr>
          <p:cNvPr id="36" name="Straight Arrow Connector 35">
            <a:extLst>
              <a:ext uri="{FF2B5EF4-FFF2-40B4-BE49-F238E27FC236}">
                <a16:creationId xmlns:a16="http://schemas.microsoft.com/office/drawing/2014/main" id="{C7EE3F97-BF70-400C-9A0B-06B6601C6498}"/>
              </a:ext>
            </a:extLst>
          </p:cNvPr>
          <p:cNvCxnSpPr/>
          <p:nvPr/>
        </p:nvCxnSpPr>
        <p:spPr>
          <a:xfrm>
            <a:off x="1523293" y="5153913"/>
            <a:ext cx="0" cy="596247"/>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AE2201D5-229A-4118-A687-8C524904C47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5959" r="2210"/>
          <a:stretch/>
        </p:blipFill>
        <p:spPr>
          <a:xfrm>
            <a:off x="7086068" y="1322479"/>
            <a:ext cx="5100711" cy="5535521"/>
          </a:xfrm>
          <a:prstGeom prst="rect">
            <a:avLst/>
          </a:prstGeom>
        </p:spPr>
      </p:pic>
      <p:sp>
        <p:nvSpPr>
          <p:cNvPr id="21" name="Rectangle 20">
            <a:extLst>
              <a:ext uri="{FF2B5EF4-FFF2-40B4-BE49-F238E27FC236}">
                <a16:creationId xmlns:a16="http://schemas.microsoft.com/office/drawing/2014/main" id="{FC7441C3-8977-4370-926C-72C2D7F028D7}"/>
              </a:ext>
            </a:extLst>
          </p:cNvPr>
          <p:cNvSpPr/>
          <p:nvPr/>
        </p:nvSpPr>
        <p:spPr>
          <a:xfrm>
            <a:off x="0" y="1322478"/>
            <a:ext cx="7086066" cy="412481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372870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C749-632C-40F5-A528-C6AABBFBBF1A}"/>
              </a:ext>
            </a:extLst>
          </p:cNvPr>
          <p:cNvSpPr>
            <a:spLocks noGrp="1"/>
          </p:cNvSpPr>
          <p:nvPr>
            <p:ph type="title"/>
          </p:nvPr>
        </p:nvSpPr>
        <p:spPr>
          <a:xfrm>
            <a:off x="556138" y="176240"/>
            <a:ext cx="11275558" cy="984885"/>
          </a:xfrm>
        </p:spPr>
        <p:txBody>
          <a:bodyPr/>
          <a:lstStyle/>
          <a:p>
            <a:r>
              <a:rPr lang="en-US" sz="4000">
                <a:latin typeface="Segoe UI Light" panose="020B0502040204020203" pitchFamily="34" charset="0"/>
                <a:cs typeface="Segoe UI Light" panose="020B0502040204020203" pitchFamily="34" charset="0"/>
              </a:rPr>
              <a:t>Mature Migration Processes</a:t>
            </a:r>
            <a:br>
              <a:rPr lang="en-US" sz="4000">
                <a:latin typeface="Segoe UI Light" panose="020B0502040204020203" pitchFamily="34" charset="0"/>
                <a:cs typeface="Segoe UI Light" panose="020B0502040204020203" pitchFamily="34" charset="0"/>
              </a:rPr>
            </a:br>
            <a:r>
              <a:rPr lang="en-US" sz="2400">
                <a:latin typeface="Segoe UI Light" panose="020B0502040204020203" pitchFamily="34" charset="0"/>
                <a:cs typeface="Segoe UI Light" panose="020B0502040204020203" pitchFamily="34" charset="0"/>
              </a:rPr>
              <a:t>(End state &amp; actions)</a:t>
            </a:r>
            <a:endParaRPr lang="en-US" sz="4000">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id="{0E4769DB-31DB-45BC-93F3-4E68099F23D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671972" y="2090495"/>
            <a:ext cx="6635711" cy="2815149"/>
          </a:xfrm>
          <a:prstGeom prst="rect">
            <a:avLst/>
          </a:prstGeom>
        </p:spPr>
      </p:pic>
      <p:sp>
        <p:nvSpPr>
          <p:cNvPr id="4" name="Callout: Bent Line with Accent Bar 3">
            <a:extLst>
              <a:ext uri="{FF2B5EF4-FFF2-40B4-BE49-F238E27FC236}">
                <a16:creationId xmlns:a16="http://schemas.microsoft.com/office/drawing/2014/main" id="{9F49E7CB-47E5-4AED-A533-BA32D0CE47CB}"/>
              </a:ext>
            </a:extLst>
          </p:cNvPr>
          <p:cNvSpPr/>
          <p:nvPr/>
        </p:nvSpPr>
        <p:spPr bwMode="auto">
          <a:xfrm flipH="1">
            <a:off x="556138" y="5191385"/>
            <a:ext cx="2115833" cy="1317913"/>
          </a:xfrm>
          <a:prstGeom prst="accentCallout2">
            <a:avLst>
              <a:gd name="adj1" fmla="val 19314"/>
              <a:gd name="adj2" fmla="val -5072"/>
              <a:gd name="adj3" fmla="val 18750"/>
              <a:gd name="adj4" fmla="val -16667"/>
              <a:gd name="adj5" fmla="val -40133"/>
              <a:gd name="adj6" fmla="val -37048"/>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chemeClr val="tx1"/>
                </a:solidFill>
                <a:ea typeface="Segoe UI" pitchFamily="34" charset="0"/>
                <a:cs typeface="Segoe UI" pitchFamily="34" charset="0"/>
              </a:rPr>
              <a:t>Mature Assessment:</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chemeClr val="tx1"/>
                </a:solidFill>
                <a:ea typeface="Segoe UI" pitchFamily="34" charset="0"/>
                <a:cs typeface="Segoe UI" pitchFamily="34" charset="0"/>
              </a:rPr>
              <a:t>Quickly evaluate cloud compatibility</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chemeClr val="tx1"/>
                </a:solidFill>
                <a:ea typeface="Segoe UI" pitchFamily="34" charset="0"/>
                <a:cs typeface="Segoe UI" pitchFamily="34" charset="0"/>
              </a:rPr>
              <a:t>Align appropriate cloud architecture</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chemeClr val="tx1"/>
                </a:solidFill>
                <a:ea typeface="Segoe UI" pitchFamily="34" charset="0"/>
                <a:cs typeface="Segoe UI" pitchFamily="34" charset="0"/>
              </a:rPr>
              <a:t>Match the appropriate migration tool</a:t>
            </a:r>
          </a:p>
        </p:txBody>
      </p:sp>
      <p:sp>
        <p:nvSpPr>
          <p:cNvPr id="8" name="Callout: Bent Line with Accent Bar 7">
            <a:extLst>
              <a:ext uri="{FF2B5EF4-FFF2-40B4-BE49-F238E27FC236}">
                <a16:creationId xmlns:a16="http://schemas.microsoft.com/office/drawing/2014/main" id="{58908FB6-EB40-4430-9A65-B6577EEDBEB9}"/>
              </a:ext>
            </a:extLst>
          </p:cNvPr>
          <p:cNvSpPr/>
          <p:nvPr/>
        </p:nvSpPr>
        <p:spPr bwMode="auto">
          <a:xfrm>
            <a:off x="9307683" y="5191386"/>
            <a:ext cx="2194506" cy="1319196"/>
          </a:xfrm>
          <a:prstGeom prst="accentCallout2">
            <a:avLst>
              <a:gd name="adj1" fmla="val 18750"/>
              <a:gd name="adj2" fmla="val -8333"/>
              <a:gd name="adj3" fmla="val 18750"/>
              <a:gd name="adj4" fmla="val -16667"/>
              <a:gd name="adj5" fmla="val -39966"/>
              <a:gd name="adj6" fmla="val -40869"/>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chemeClr val="tx1"/>
                </a:solidFill>
                <a:ea typeface="Segoe UI" pitchFamily="34" charset="0"/>
                <a:cs typeface="Segoe UI" pitchFamily="34" charset="0"/>
              </a:rPr>
              <a:t>Mature Operations:</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chemeClr val="tx1"/>
                </a:solidFill>
                <a:ea typeface="Segoe UI" pitchFamily="34" charset="0"/>
                <a:cs typeface="Segoe UI" pitchFamily="34" charset="0"/>
              </a:rPr>
              <a:t>Integration with ops, governance, and security</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chemeClr val="tx1"/>
                </a:solidFill>
                <a:ea typeface="Segoe UI" pitchFamily="34" charset="0"/>
                <a:cs typeface="Segoe UI" pitchFamily="34" charset="0"/>
              </a:rPr>
              <a:t>High workload reliability</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chemeClr val="tx1"/>
                </a:solidFill>
                <a:ea typeface="Segoe UI" pitchFamily="34" charset="0"/>
                <a:cs typeface="Segoe UI" pitchFamily="34" charset="0"/>
              </a:rPr>
              <a:t>Well-governed environment.</a:t>
            </a:r>
          </a:p>
        </p:txBody>
      </p:sp>
      <p:sp>
        <p:nvSpPr>
          <p:cNvPr id="7" name="Callout: Bent Line with Accent Bar 6">
            <a:extLst>
              <a:ext uri="{FF2B5EF4-FFF2-40B4-BE49-F238E27FC236}">
                <a16:creationId xmlns:a16="http://schemas.microsoft.com/office/drawing/2014/main" id="{857BDE05-A2FB-4CB4-8D26-474AE2B9CAFF}"/>
              </a:ext>
            </a:extLst>
          </p:cNvPr>
          <p:cNvSpPr/>
          <p:nvPr/>
        </p:nvSpPr>
        <p:spPr bwMode="auto">
          <a:xfrm>
            <a:off x="6425644" y="5182822"/>
            <a:ext cx="2112341" cy="1319196"/>
          </a:xfrm>
          <a:prstGeom prst="accentCallout2">
            <a:avLst>
              <a:gd name="adj1" fmla="val 18750"/>
              <a:gd name="adj2" fmla="val -8333"/>
              <a:gd name="adj3" fmla="val 18750"/>
              <a:gd name="adj4" fmla="val -16667"/>
              <a:gd name="adj5" fmla="val -40675"/>
              <a:gd name="adj6" fmla="val 10148"/>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chemeClr val="tx1"/>
                </a:solidFill>
                <a:ea typeface="Segoe UI" pitchFamily="34" charset="0"/>
                <a:cs typeface="Segoe UI" pitchFamily="34" charset="0"/>
              </a:rPr>
              <a:t>Mature Optimization:</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chemeClr val="tx1"/>
                </a:solidFill>
                <a:ea typeface="Segoe UI" pitchFamily="34" charset="0"/>
                <a:cs typeface="Segoe UI" pitchFamily="34" charset="0"/>
              </a:rPr>
              <a:t>Data-driven testing</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chemeClr val="tx1"/>
                </a:solidFill>
                <a:ea typeface="Segoe UI" pitchFamily="34" charset="0"/>
                <a:cs typeface="Segoe UI" pitchFamily="34" charset="0"/>
              </a:rPr>
              <a:t>Balance of performance and cost</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chemeClr val="tx1"/>
                </a:solidFill>
                <a:ea typeface="Segoe UI" pitchFamily="34" charset="0"/>
                <a:cs typeface="Segoe UI" pitchFamily="34" charset="0"/>
              </a:rPr>
              <a:t>Low impact promotion process</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chemeClr val="tx1"/>
                </a:solidFill>
                <a:ea typeface="Segoe UI" pitchFamily="34" charset="0"/>
                <a:cs typeface="Segoe UI" pitchFamily="34" charset="0"/>
              </a:rPr>
              <a:t>Consistent on-boarding</a:t>
            </a:r>
          </a:p>
        </p:txBody>
      </p:sp>
      <p:sp>
        <p:nvSpPr>
          <p:cNvPr id="9" name="Callout: Bent Line with Accent Bar 8">
            <a:extLst>
              <a:ext uri="{FF2B5EF4-FFF2-40B4-BE49-F238E27FC236}">
                <a16:creationId xmlns:a16="http://schemas.microsoft.com/office/drawing/2014/main" id="{E8AEA2C5-D90E-43BC-B215-6C70C9AC18FB}"/>
              </a:ext>
            </a:extLst>
          </p:cNvPr>
          <p:cNvSpPr/>
          <p:nvPr/>
        </p:nvSpPr>
        <p:spPr bwMode="auto">
          <a:xfrm flipH="1">
            <a:off x="3386535" y="5191385"/>
            <a:ext cx="2115833" cy="1317913"/>
          </a:xfrm>
          <a:prstGeom prst="accentCallout2">
            <a:avLst>
              <a:gd name="adj1" fmla="val 19314"/>
              <a:gd name="adj2" fmla="val -5072"/>
              <a:gd name="adj3" fmla="val 18751"/>
              <a:gd name="adj4" fmla="val -13136"/>
              <a:gd name="adj5" fmla="val -41078"/>
              <a:gd name="adj6" fmla="val 12387"/>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chemeClr val="tx1"/>
                </a:solidFill>
                <a:ea typeface="Segoe UI" pitchFamily="34" charset="0"/>
                <a:cs typeface="Segoe UI" pitchFamily="34" charset="0"/>
              </a:rPr>
              <a:t>Mature Migration:</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chemeClr val="tx1"/>
                </a:solidFill>
                <a:ea typeface="Segoe UI" pitchFamily="34" charset="0"/>
                <a:cs typeface="Segoe UI" pitchFamily="34" charset="0"/>
              </a:rPr>
              <a:t>Standardized process</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chemeClr val="tx1"/>
                </a:solidFill>
                <a:ea typeface="Segoe UI" pitchFamily="34" charset="0"/>
                <a:cs typeface="Segoe UI" pitchFamily="34" charset="0"/>
              </a:rPr>
              <a:t>Allow multiple migration tools</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chemeClr val="tx1"/>
                </a:solidFill>
                <a:ea typeface="Segoe UI" pitchFamily="34" charset="0"/>
                <a:cs typeface="Segoe UI" pitchFamily="34" charset="0"/>
              </a:rPr>
              <a:t>Enable limited workload modernization during migration</a:t>
            </a:r>
          </a:p>
        </p:txBody>
      </p:sp>
      <p:sp>
        <p:nvSpPr>
          <p:cNvPr id="10" name="Callout: Bent Line with Accent Bar 9">
            <a:extLst>
              <a:ext uri="{FF2B5EF4-FFF2-40B4-BE49-F238E27FC236}">
                <a16:creationId xmlns:a16="http://schemas.microsoft.com/office/drawing/2014/main" id="{4D80DB65-1BDD-4033-BF18-16D59D003C9B}"/>
              </a:ext>
            </a:extLst>
          </p:cNvPr>
          <p:cNvSpPr/>
          <p:nvPr/>
        </p:nvSpPr>
        <p:spPr bwMode="auto">
          <a:xfrm flipH="1">
            <a:off x="1365514" y="1255048"/>
            <a:ext cx="2115833" cy="712407"/>
          </a:xfrm>
          <a:prstGeom prst="accentCallout2">
            <a:avLst>
              <a:gd name="adj1" fmla="val 19314"/>
              <a:gd name="adj2" fmla="val -5072"/>
              <a:gd name="adj3" fmla="val 18750"/>
              <a:gd name="adj4" fmla="val -16667"/>
              <a:gd name="adj5" fmla="val 232599"/>
              <a:gd name="adj6" fmla="val -51761"/>
            </a:avLst>
          </a:prstGeom>
          <a:solidFill>
            <a:schemeClr val="accent3">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chemeClr val="tx1"/>
                </a:solidFill>
                <a:ea typeface="Segoe UI" pitchFamily="34" charset="0"/>
                <a:cs typeface="Segoe UI" pitchFamily="34" charset="0"/>
              </a:rPr>
              <a:t>Aggregate data to execute a workload, constraint, &amp; dependency analysis</a:t>
            </a:r>
          </a:p>
        </p:txBody>
      </p:sp>
      <p:sp>
        <p:nvSpPr>
          <p:cNvPr id="11" name="Callout: Bent Line with Accent Bar 10">
            <a:extLst>
              <a:ext uri="{FF2B5EF4-FFF2-40B4-BE49-F238E27FC236}">
                <a16:creationId xmlns:a16="http://schemas.microsoft.com/office/drawing/2014/main" id="{7FA4BD66-A9B1-4B17-994B-8FFE1E2F4701}"/>
              </a:ext>
            </a:extLst>
          </p:cNvPr>
          <p:cNvSpPr/>
          <p:nvPr/>
        </p:nvSpPr>
        <p:spPr bwMode="auto">
          <a:xfrm>
            <a:off x="8249766" y="1259796"/>
            <a:ext cx="2115833" cy="712407"/>
          </a:xfrm>
          <a:prstGeom prst="accentCallout2">
            <a:avLst>
              <a:gd name="adj1" fmla="val 19314"/>
              <a:gd name="adj2" fmla="val -5072"/>
              <a:gd name="adj3" fmla="val 18750"/>
              <a:gd name="adj4" fmla="val -16667"/>
              <a:gd name="adj5" fmla="val 234347"/>
              <a:gd name="adj6" fmla="val -58235"/>
            </a:avLst>
          </a:prstGeom>
          <a:solidFill>
            <a:schemeClr val="accent3">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chemeClr val="tx1"/>
                </a:solidFill>
                <a:ea typeface="Segoe UI" pitchFamily="34" charset="0"/>
                <a:cs typeface="Segoe UI" pitchFamily="34" charset="0"/>
              </a:rPr>
              <a:t>Align sub-processes to fit the teams, roles, &amp;  responsibilities</a:t>
            </a:r>
          </a:p>
        </p:txBody>
      </p:sp>
      <p:sp>
        <p:nvSpPr>
          <p:cNvPr id="12" name="Callout: Bent Line with Accent Bar 11">
            <a:extLst>
              <a:ext uri="{FF2B5EF4-FFF2-40B4-BE49-F238E27FC236}">
                <a16:creationId xmlns:a16="http://schemas.microsoft.com/office/drawing/2014/main" id="{0AB27E32-73FF-450A-8915-B8EFA43C474F}"/>
              </a:ext>
            </a:extLst>
          </p:cNvPr>
          <p:cNvSpPr/>
          <p:nvPr/>
        </p:nvSpPr>
        <p:spPr bwMode="auto">
          <a:xfrm>
            <a:off x="9943229" y="2257942"/>
            <a:ext cx="2115833" cy="1074705"/>
          </a:xfrm>
          <a:prstGeom prst="accentCallout2">
            <a:avLst>
              <a:gd name="adj1" fmla="val 19314"/>
              <a:gd name="adj2" fmla="val -5072"/>
              <a:gd name="adj3" fmla="val 18750"/>
              <a:gd name="adj4" fmla="val -16667"/>
              <a:gd name="adj5" fmla="val 71662"/>
              <a:gd name="adj6" fmla="val -39991"/>
            </a:avLst>
          </a:prstGeom>
          <a:solidFill>
            <a:schemeClr val="accent3">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chemeClr val="tx1"/>
                </a:solidFill>
                <a:ea typeface="Segoe UI" pitchFamily="34" charset="0"/>
                <a:cs typeface="Segoe UI" pitchFamily="34" charset="0"/>
              </a:rPr>
              <a:t>Align sub-processes to fit change management and change approval processes across IT and business unit</a:t>
            </a:r>
          </a:p>
        </p:txBody>
      </p:sp>
      <p:sp>
        <p:nvSpPr>
          <p:cNvPr id="13" name="Callout: Bent Line with Accent Bar 12">
            <a:extLst>
              <a:ext uri="{FF2B5EF4-FFF2-40B4-BE49-F238E27FC236}">
                <a16:creationId xmlns:a16="http://schemas.microsoft.com/office/drawing/2014/main" id="{67330812-0EFE-4F90-AA96-5081ABBFD114}"/>
              </a:ext>
            </a:extLst>
          </p:cNvPr>
          <p:cNvSpPr/>
          <p:nvPr/>
        </p:nvSpPr>
        <p:spPr bwMode="auto">
          <a:xfrm flipH="1">
            <a:off x="132938" y="2257943"/>
            <a:ext cx="2115833" cy="899652"/>
          </a:xfrm>
          <a:prstGeom prst="accentCallout2">
            <a:avLst>
              <a:gd name="adj1" fmla="val 19314"/>
              <a:gd name="adj2" fmla="val -5072"/>
              <a:gd name="adj3" fmla="val 18750"/>
              <a:gd name="adj4" fmla="val -16667"/>
              <a:gd name="adj5" fmla="val 68894"/>
              <a:gd name="adj6" fmla="val -29987"/>
            </a:avLst>
          </a:prstGeom>
          <a:solidFill>
            <a:schemeClr val="accent3">
              <a:lumMod val="40000"/>
              <a:lumOff val="6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a:solidFill>
                  <a:schemeClr val="tx1"/>
                </a:solidFill>
                <a:ea typeface="Segoe UI" pitchFamily="34" charset="0"/>
                <a:cs typeface="Segoe UI" pitchFamily="34" charset="0"/>
              </a:rPr>
              <a:t>Ensure every member of the team can use business outcomes as a test for decisions</a:t>
            </a:r>
          </a:p>
        </p:txBody>
      </p:sp>
    </p:spTree>
    <p:extLst>
      <p:ext uri="{BB962C8B-B14F-4D97-AF65-F5344CB8AC3E}">
        <p14:creationId xmlns:p14="http://schemas.microsoft.com/office/powerpoint/2010/main" val="2939181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1500"/>
                            </p:stCondLst>
                            <p:childTnLst>
                              <p:par>
                                <p:cTn id="34" presetID="10" presetClass="entr" presetSubtype="0" fill="hold" grpId="0" nodeType="afterEffect">
                                  <p:stCondLst>
                                    <p:cond delay="100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7" grpId="0" animBg="1"/>
      <p:bldP spid="9" grpId="0" animBg="1"/>
      <p:bldP spid="10" grpId="0" animBg="1"/>
      <p:bldP spid="11" grpId="0" animBg="1"/>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rapezoid 273">
            <a:extLst>
              <a:ext uri="{FF2B5EF4-FFF2-40B4-BE49-F238E27FC236}">
                <a16:creationId xmlns:a16="http://schemas.microsoft.com/office/drawing/2014/main" id="{167DF051-673F-4A29-973F-0376D93E27A9}"/>
              </a:ext>
            </a:extLst>
          </p:cNvPr>
          <p:cNvSpPr/>
          <p:nvPr/>
        </p:nvSpPr>
        <p:spPr>
          <a:xfrm rot="16200000">
            <a:off x="4979254" y="-2203343"/>
            <a:ext cx="3400953" cy="11024266"/>
          </a:xfrm>
          <a:prstGeom prst="trapezoid">
            <a:avLst>
              <a:gd name="adj" fmla="val 44306"/>
            </a:avLst>
          </a:prstGeom>
          <a:gradFill>
            <a:gsLst>
              <a:gs pos="100000">
                <a:schemeClr val="bg1"/>
              </a:gs>
              <a:gs pos="0">
                <a:schemeClr val="bg1">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algn="ctr" defTabSz="914176">
              <a:defRPr/>
            </a:pPr>
            <a:endParaRPr lang="en-US">
              <a:solidFill>
                <a:prstClr val="white"/>
              </a:solidFill>
              <a:latin typeface="Calibri" panose="020F0502020204030204"/>
            </a:endParaRPr>
          </a:p>
        </p:txBody>
      </p:sp>
      <p:sp>
        <p:nvSpPr>
          <p:cNvPr id="4" name="Rectangle: Diagonal Corners Rounded 3">
            <a:extLst>
              <a:ext uri="{FF2B5EF4-FFF2-40B4-BE49-F238E27FC236}">
                <a16:creationId xmlns:a16="http://schemas.microsoft.com/office/drawing/2014/main" id="{5BC576F2-3F1C-43C1-B6A6-51B1E629A0EF}"/>
              </a:ext>
            </a:extLst>
          </p:cNvPr>
          <p:cNvSpPr/>
          <p:nvPr/>
        </p:nvSpPr>
        <p:spPr>
          <a:xfrm>
            <a:off x="1005332" y="5067428"/>
            <a:ext cx="11186531" cy="1379432"/>
          </a:xfrm>
          <a:prstGeom prst="round2DiagRect">
            <a:avLst>
              <a:gd name="adj1" fmla="val 24766"/>
              <a:gd name="adj2" fmla="val 0"/>
            </a:avLst>
          </a:prstGeom>
          <a:solidFill>
            <a:schemeClr val="accent5">
              <a:lumMod val="20000"/>
              <a:lumOff val="8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4" tIns="45712" rIns="91424" bIns="45712" numCol="1" spcCol="0" rtlCol="0" fromWordArt="0" anchor="ctr" anchorCtr="0" forceAA="0" compatLnSpc="1">
            <a:prstTxWarp prst="textNoShape">
              <a:avLst/>
            </a:prstTxWarp>
            <a:noAutofit/>
          </a:bodyPr>
          <a:lstStyle/>
          <a:p>
            <a:pPr algn="ctr" defTabSz="914176">
              <a:defRPr/>
            </a:pPr>
            <a:endParaRPr lang="en-US">
              <a:solidFill>
                <a:prstClr val="white"/>
              </a:solidFill>
              <a:latin typeface="Calibri" panose="020F0502020204030204"/>
            </a:endParaRPr>
          </a:p>
        </p:txBody>
      </p:sp>
      <p:cxnSp>
        <p:nvCxnSpPr>
          <p:cNvPr id="7" name="Straight Connector 6">
            <a:extLst>
              <a:ext uri="{FF2B5EF4-FFF2-40B4-BE49-F238E27FC236}">
                <a16:creationId xmlns:a16="http://schemas.microsoft.com/office/drawing/2014/main" id="{938AEBC6-24B7-4E1E-A3D0-7D0A64B61EE6}"/>
              </a:ext>
            </a:extLst>
          </p:cNvPr>
          <p:cNvCxnSpPr>
            <a:cxnSpLocks/>
          </p:cNvCxnSpPr>
          <p:nvPr/>
        </p:nvCxnSpPr>
        <p:spPr>
          <a:xfrm>
            <a:off x="3053778" y="-4268"/>
            <a:ext cx="0" cy="5387229"/>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E4C8C77-77BB-427A-BF29-B8E5BF4AD66C}"/>
              </a:ext>
            </a:extLst>
          </p:cNvPr>
          <p:cNvCxnSpPr>
            <a:cxnSpLocks/>
          </p:cNvCxnSpPr>
          <p:nvPr/>
        </p:nvCxnSpPr>
        <p:spPr>
          <a:xfrm>
            <a:off x="5318477" y="12849"/>
            <a:ext cx="0" cy="5370112"/>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94677F-E332-4800-821E-8E899E2744E1}"/>
              </a:ext>
            </a:extLst>
          </p:cNvPr>
          <p:cNvCxnSpPr>
            <a:cxnSpLocks/>
          </p:cNvCxnSpPr>
          <p:nvPr/>
        </p:nvCxnSpPr>
        <p:spPr>
          <a:xfrm>
            <a:off x="7961699" y="81354"/>
            <a:ext cx="0" cy="5301606"/>
          </a:xfrm>
          <a:prstGeom prst="line">
            <a:avLst/>
          </a:prstGeom>
          <a:ln>
            <a:solidFill>
              <a:schemeClr val="bg1">
                <a:lumMod val="7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68" name="LightningBolt_E945" title="Icon of a lightning bolt">
            <a:extLst>
              <a:ext uri="{FF2B5EF4-FFF2-40B4-BE49-F238E27FC236}">
                <a16:creationId xmlns:a16="http://schemas.microsoft.com/office/drawing/2014/main" id="{537DDC38-DA40-498D-A8C0-4AF81CE17BF1}"/>
              </a:ext>
            </a:extLst>
          </p:cNvPr>
          <p:cNvSpPr>
            <a:spLocks noChangeAspect="1"/>
          </p:cNvSpPr>
          <p:nvPr/>
        </p:nvSpPr>
        <p:spPr bwMode="auto">
          <a:xfrm>
            <a:off x="4348666" y="3243837"/>
            <a:ext cx="130133" cy="172477"/>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294">
              <a:gradFill>
                <a:gsLst>
                  <a:gs pos="0">
                    <a:srgbClr val="505050"/>
                  </a:gs>
                  <a:gs pos="100000">
                    <a:srgbClr val="505050"/>
                  </a:gs>
                </a:gsLst>
                <a:lin ang="5400000" scaled="1"/>
              </a:gradFill>
              <a:latin typeface="Segoe UI"/>
            </a:endParaRPr>
          </a:p>
        </p:txBody>
      </p:sp>
      <p:sp>
        <p:nvSpPr>
          <p:cNvPr id="181" name="TextBox 180">
            <a:extLst>
              <a:ext uri="{FF2B5EF4-FFF2-40B4-BE49-F238E27FC236}">
                <a16:creationId xmlns:a16="http://schemas.microsoft.com/office/drawing/2014/main" id="{74C7FF9F-1140-44F6-B0F7-2D9EFF402859}"/>
              </a:ext>
            </a:extLst>
          </p:cNvPr>
          <p:cNvSpPr txBox="1"/>
          <p:nvPr/>
        </p:nvSpPr>
        <p:spPr>
          <a:xfrm>
            <a:off x="9414367" y="4623767"/>
            <a:ext cx="1680718" cy="329962"/>
          </a:xfrm>
          <a:prstGeom prst="rect">
            <a:avLst/>
          </a:prstGeom>
          <a:noFill/>
        </p:spPr>
        <p:txBody>
          <a:bodyPr wrap="none" rtlCol="0">
            <a:spAutoFit/>
          </a:bodyPr>
          <a:lstStyle/>
          <a:p>
            <a:pPr algn="ctr" defTabSz="914176">
              <a:defRPr/>
            </a:pPr>
            <a:r>
              <a:rPr lang="en-US" sz="1544">
                <a:solidFill>
                  <a:srgbClr val="3C3C41"/>
                </a:solidFill>
                <a:latin typeface="Segoe UI Semibold"/>
              </a:rPr>
              <a:t>Natural Disaster </a:t>
            </a:r>
          </a:p>
        </p:txBody>
      </p:sp>
      <p:sp>
        <p:nvSpPr>
          <p:cNvPr id="183" name="TextBox 182">
            <a:extLst>
              <a:ext uri="{FF2B5EF4-FFF2-40B4-BE49-F238E27FC236}">
                <a16:creationId xmlns:a16="http://schemas.microsoft.com/office/drawing/2014/main" id="{1DCAA2F7-32FF-4132-9D11-85E9CE8F5B9F}"/>
              </a:ext>
            </a:extLst>
          </p:cNvPr>
          <p:cNvSpPr txBox="1"/>
          <p:nvPr/>
        </p:nvSpPr>
        <p:spPr>
          <a:xfrm>
            <a:off x="3366689" y="4575150"/>
            <a:ext cx="1729744" cy="334702"/>
          </a:xfrm>
          <a:prstGeom prst="rect">
            <a:avLst/>
          </a:prstGeom>
          <a:noFill/>
        </p:spPr>
        <p:txBody>
          <a:bodyPr wrap="none" rtlCol="0">
            <a:spAutoFit/>
          </a:bodyPr>
          <a:lstStyle/>
          <a:p>
            <a:pPr algn="ctr" defTabSz="914176">
              <a:defRPr/>
            </a:pPr>
            <a:r>
              <a:rPr lang="en-US" sz="1544">
                <a:solidFill>
                  <a:srgbClr val="3C3C41"/>
                </a:solidFill>
                <a:latin typeface="Segoe UI Semibold"/>
                <a:cs typeface="Segoe UI" panose="020B0502040204020203" pitchFamily="34" charset="0"/>
              </a:rPr>
              <a:t>Rack level failure</a:t>
            </a:r>
          </a:p>
        </p:txBody>
      </p:sp>
      <p:sp>
        <p:nvSpPr>
          <p:cNvPr id="184" name="TextBox 183">
            <a:extLst>
              <a:ext uri="{FF2B5EF4-FFF2-40B4-BE49-F238E27FC236}">
                <a16:creationId xmlns:a16="http://schemas.microsoft.com/office/drawing/2014/main" id="{79D9B4D7-8CB4-47E1-8A12-32BC59E03C1A}"/>
              </a:ext>
            </a:extLst>
          </p:cNvPr>
          <p:cNvSpPr txBox="1"/>
          <p:nvPr/>
        </p:nvSpPr>
        <p:spPr>
          <a:xfrm>
            <a:off x="5802823" y="4575150"/>
            <a:ext cx="1857048" cy="329962"/>
          </a:xfrm>
          <a:prstGeom prst="rect">
            <a:avLst/>
          </a:prstGeom>
          <a:noFill/>
        </p:spPr>
        <p:txBody>
          <a:bodyPr wrap="none" rtlCol="0">
            <a:spAutoFit/>
          </a:bodyPr>
          <a:lstStyle/>
          <a:p>
            <a:pPr algn="ctr" defTabSz="914176">
              <a:defRPr/>
            </a:pPr>
            <a:r>
              <a:rPr lang="en-US" sz="1544">
                <a:solidFill>
                  <a:srgbClr val="3C3C41"/>
                </a:solidFill>
                <a:latin typeface="Segoe UI Semibold"/>
                <a:cs typeface="Segoe UI" panose="020B0502040204020203" pitchFamily="34" charset="0"/>
              </a:rPr>
              <a:t>Datacenter outage</a:t>
            </a:r>
          </a:p>
        </p:txBody>
      </p:sp>
      <p:grpSp>
        <p:nvGrpSpPr>
          <p:cNvPr id="198" name="Group 197">
            <a:extLst>
              <a:ext uri="{FF2B5EF4-FFF2-40B4-BE49-F238E27FC236}">
                <a16:creationId xmlns:a16="http://schemas.microsoft.com/office/drawing/2014/main" id="{E7E1B172-A4A4-417F-9C54-8907AD8D452E}"/>
              </a:ext>
            </a:extLst>
          </p:cNvPr>
          <p:cNvGrpSpPr/>
          <p:nvPr/>
        </p:nvGrpSpPr>
        <p:grpSpPr>
          <a:xfrm>
            <a:off x="138579" y="1553636"/>
            <a:ext cx="727785" cy="3455845"/>
            <a:chOff x="470242" y="1739135"/>
            <a:chExt cx="312425" cy="1677588"/>
          </a:xfrm>
        </p:grpSpPr>
        <p:sp>
          <p:nvSpPr>
            <p:cNvPr id="199" name="Left Bracket 198">
              <a:extLst>
                <a:ext uri="{FF2B5EF4-FFF2-40B4-BE49-F238E27FC236}">
                  <a16:creationId xmlns:a16="http://schemas.microsoft.com/office/drawing/2014/main" id="{691D6112-59B1-4015-A010-4B50B093984A}"/>
                </a:ext>
              </a:extLst>
            </p:cNvPr>
            <p:cNvSpPr/>
            <p:nvPr/>
          </p:nvSpPr>
          <p:spPr>
            <a:xfrm>
              <a:off x="581537" y="1739135"/>
              <a:ext cx="201130" cy="1677588"/>
            </a:xfrm>
            <a:prstGeom prst="leftBracket">
              <a:avLst>
                <a:gd name="adj" fmla="val 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0393" tIns="25195" rIns="50393" bIns="25195" numCol="1" spcCol="0" rtlCol="0" fromWordArt="0" anchor="ctr" anchorCtr="0" forceAA="0" compatLnSpc="1">
              <a:prstTxWarp prst="textNoShape">
                <a:avLst/>
              </a:prstTxWarp>
              <a:noAutofit/>
            </a:bodyPr>
            <a:lstStyle/>
            <a:p>
              <a:pPr algn="ctr" defTabSz="913821">
                <a:defRPr/>
              </a:pPr>
              <a:endParaRPr lang="en-US" sz="992">
                <a:solidFill>
                  <a:srgbClr val="3C3C41"/>
                </a:solidFill>
                <a:latin typeface="Segoe UI" panose="020B0502040204020203" pitchFamily="34" charset="0"/>
                <a:cs typeface="Segoe UI" panose="020B0502040204020203" pitchFamily="34" charset="0"/>
              </a:endParaRPr>
            </a:p>
          </p:txBody>
        </p:sp>
        <p:sp>
          <p:nvSpPr>
            <p:cNvPr id="200" name="TextBox 199">
              <a:extLst>
                <a:ext uri="{FF2B5EF4-FFF2-40B4-BE49-F238E27FC236}">
                  <a16:creationId xmlns:a16="http://schemas.microsoft.com/office/drawing/2014/main" id="{EDF4A7D1-009F-4EFC-951F-90E3B7417545}"/>
                </a:ext>
              </a:extLst>
            </p:cNvPr>
            <p:cNvSpPr txBox="1"/>
            <p:nvPr/>
          </p:nvSpPr>
          <p:spPr>
            <a:xfrm rot="16200000">
              <a:off x="-116350" y="2427119"/>
              <a:ext cx="1455593" cy="282409"/>
            </a:xfrm>
            <a:prstGeom prst="rect">
              <a:avLst/>
            </a:prstGeom>
            <a:solidFill>
              <a:schemeClr val="bg1"/>
            </a:solidFill>
          </p:spPr>
          <p:txBody>
            <a:bodyPr wrap="square" lIns="0" tIns="0" rIns="0" bIns="0" rtlCol="0">
              <a:spAutoFit/>
            </a:bodyPr>
            <a:lstStyle>
              <a:defPPr>
                <a:defRPr lang="en-US"/>
              </a:defPPr>
              <a:lvl1pPr algn="ctr">
                <a:lnSpc>
                  <a:spcPct val="90000"/>
                </a:lnSpc>
                <a:spcAft>
                  <a:spcPts val="600"/>
                </a:spcAft>
                <a:defRPr sz="1350">
                  <a:latin typeface="+mj-lt"/>
                </a:defRPr>
              </a:lvl1pPr>
            </a:lstStyle>
            <a:p>
              <a:pPr defTabSz="913821">
                <a:spcAft>
                  <a:spcPts val="330"/>
                </a:spcAft>
                <a:defRPr/>
              </a:pPr>
              <a:r>
                <a:rPr lang="en-US" sz="1371">
                  <a:solidFill>
                    <a:srgbClr val="3C3C41"/>
                  </a:solidFill>
                  <a:latin typeface="Segoe UI Semibold"/>
                </a:rPr>
                <a:t>Infrastructure</a:t>
              </a:r>
            </a:p>
            <a:p>
              <a:pPr defTabSz="913821">
                <a:spcAft>
                  <a:spcPts val="330"/>
                </a:spcAft>
                <a:defRPr/>
              </a:pPr>
              <a:r>
                <a:rPr lang="en-US" sz="1371">
                  <a:solidFill>
                    <a:srgbClr val="3C3C41"/>
                  </a:solidFill>
                  <a:latin typeface="Segoe UI" panose="020B0502040204020203" pitchFamily="34" charset="0"/>
                  <a:cs typeface="Segoe UI" panose="020B0502040204020203" pitchFamily="34" charset="0"/>
                </a:rPr>
                <a:t>(a</a:t>
              </a:r>
              <a:r>
                <a:rPr lang="en-US" sz="1371">
                  <a:solidFill>
                    <a:srgbClr val="3C3C41"/>
                  </a:solidFill>
                  <a:latin typeface="Segoe UI Semibold"/>
                </a:rPr>
                <a:t>pplications and data)</a:t>
              </a:r>
            </a:p>
            <a:p>
              <a:pPr defTabSz="913821">
                <a:spcAft>
                  <a:spcPts val="330"/>
                </a:spcAft>
                <a:defRPr/>
              </a:pPr>
              <a:endParaRPr lang="en-US" sz="1371">
                <a:solidFill>
                  <a:srgbClr val="3C3C41"/>
                </a:solidFill>
                <a:latin typeface="Segoe UI" panose="020B0502040204020203" pitchFamily="34" charset="0"/>
                <a:cs typeface="Segoe UI" panose="020B0502040204020203" pitchFamily="34" charset="0"/>
              </a:endParaRPr>
            </a:p>
          </p:txBody>
        </p:sp>
      </p:grpSp>
      <p:grpSp>
        <p:nvGrpSpPr>
          <p:cNvPr id="201" name="Group 200">
            <a:extLst>
              <a:ext uri="{FF2B5EF4-FFF2-40B4-BE49-F238E27FC236}">
                <a16:creationId xmlns:a16="http://schemas.microsoft.com/office/drawing/2014/main" id="{0E6C876D-0660-41EF-B226-A32D217BCD92}"/>
              </a:ext>
            </a:extLst>
          </p:cNvPr>
          <p:cNvGrpSpPr/>
          <p:nvPr/>
        </p:nvGrpSpPr>
        <p:grpSpPr>
          <a:xfrm>
            <a:off x="211398" y="5062449"/>
            <a:ext cx="654966" cy="1379432"/>
            <a:chOff x="492310" y="1739135"/>
            <a:chExt cx="290357" cy="1677588"/>
          </a:xfrm>
        </p:grpSpPr>
        <p:sp>
          <p:nvSpPr>
            <p:cNvPr id="202" name="Left Bracket 201">
              <a:extLst>
                <a:ext uri="{FF2B5EF4-FFF2-40B4-BE49-F238E27FC236}">
                  <a16:creationId xmlns:a16="http://schemas.microsoft.com/office/drawing/2014/main" id="{6A10B2C3-737B-4554-A766-DF0DEBC3ABDB}"/>
                </a:ext>
              </a:extLst>
            </p:cNvPr>
            <p:cNvSpPr/>
            <p:nvPr/>
          </p:nvSpPr>
          <p:spPr>
            <a:xfrm>
              <a:off x="581537" y="1739135"/>
              <a:ext cx="201130" cy="1677588"/>
            </a:xfrm>
            <a:prstGeom prst="leftBracket">
              <a:avLst>
                <a:gd name="adj" fmla="val 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0393" tIns="25195" rIns="50393" bIns="25195" numCol="1" spcCol="0" rtlCol="0" fromWordArt="0" anchor="ctr" anchorCtr="0" forceAA="0" compatLnSpc="1">
              <a:prstTxWarp prst="textNoShape">
                <a:avLst/>
              </a:prstTxWarp>
              <a:noAutofit/>
            </a:bodyPr>
            <a:lstStyle/>
            <a:p>
              <a:pPr algn="ctr" defTabSz="913821">
                <a:defRPr/>
              </a:pPr>
              <a:endParaRPr lang="en-US" sz="992">
                <a:solidFill>
                  <a:srgbClr val="3C3C41"/>
                </a:solidFill>
                <a:latin typeface="Segoe UI"/>
              </a:endParaRPr>
            </a:p>
          </p:txBody>
        </p:sp>
        <p:sp>
          <p:nvSpPr>
            <p:cNvPr id="203" name="TextBox 202">
              <a:extLst>
                <a:ext uri="{FF2B5EF4-FFF2-40B4-BE49-F238E27FC236}">
                  <a16:creationId xmlns:a16="http://schemas.microsoft.com/office/drawing/2014/main" id="{100363CE-8977-455F-856F-1A255EBC2B11}"/>
                </a:ext>
              </a:extLst>
            </p:cNvPr>
            <p:cNvSpPr txBox="1"/>
            <p:nvPr/>
          </p:nvSpPr>
          <p:spPr>
            <a:xfrm rot="16200000">
              <a:off x="-108982" y="2465803"/>
              <a:ext cx="1391328" cy="188743"/>
            </a:xfrm>
            <a:prstGeom prst="rect">
              <a:avLst/>
            </a:prstGeom>
            <a:solidFill>
              <a:schemeClr val="bg1"/>
            </a:solidFill>
          </p:spPr>
          <p:txBody>
            <a:bodyPr wrap="square" lIns="0" tIns="0" rIns="0" bIns="0" rtlCol="0">
              <a:spAutoFit/>
            </a:bodyPr>
            <a:lstStyle>
              <a:defPPr>
                <a:defRPr lang="en-US"/>
              </a:defPPr>
              <a:lvl1pPr algn="ctr">
                <a:lnSpc>
                  <a:spcPct val="90000"/>
                </a:lnSpc>
                <a:spcAft>
                  <a:spcPts val="600"/>
                </a:spcAft>
                <a:defRPr sz="1350">
                  <a:latin typeface="+mj-lt"/>
                </a:defRPr>
              </a:lvl1pPr>
            </a:lstStyle>
            <a:p>
              <a:pPr defTabSz="913821">
                <a:spcAft>
                  <a:spcPts val="330"/>
                </a:spcAft>
                <a:defRPr/>
              </a:pPr>
              <a:r>
                <a:rPr lang="en-US" sz="1371">
                  <a:solidFill>
                    <a:srgbClr val="3C3C41"/>
                  </a:solidFill>
                  <a:latin typeface="Segoe UI Semibold"/>
                </a:rPr>
                <a:t>Data</a:t>
              </a:r>
            </a:p>
            <a:p>
              <a:pPr defTabSz="913821">
                <a:spcAft>
                  <a:spcPts val="330"/>
                </a:spcAft>
                <a:defRPr/>
              </a:pPr>
              <a:r>
                <a:rPr lang="en-US" sz="1371">
                  <a:solidFill>
                    <a:srgbClr val="3C3C41"/>
                  </a:solidFill>
                  <a:latin typeface="Segoe UI Semibold"/>
                </a:rPr>
                <a:t>(stateful) </a:t>
              </a:r>
            </a:p>
          </p:txBody>
        </p:sp>
      </p:grpSp>
      <p:sp>
        <p:nvSpPr>
          <p:cNvPr id="240" name="TextBox 239">
            <a:extLst>
              <a:ext uri="{FF2B5EF4-FFF2-40B4-BE49-F238E27FC236}">
                <a16:creationId xmlns:a16="http://schemas.microsoft.com/office/drawing/2014/main" id="{8BDE9C53-6D26-42D3-B93E-1AF810470592}"/>
              </a:ext>
            </a:extLst>
          </p:cNvPr>
          <p:cNvSpPr txBox="1"/>
          <p:nvPr/>
        </p:nvSpPr>
        <p:spPr>
          <a:xfrm>
            <a:off x="1019005" y="2813816"/>
            <a:ext cx="789088" cy="152734"/>
          </a:xfrm>
          <a:prstGeom prst="rect">
            <a:avLst/>
          </a:prstGeom>
          <a:noFill/>
        </p:spPr>
        <p:txBody>
          <a:bodyPr wrap="square" lIns="0" tIns="0" rIns="0" bIns="0" rtlCol="0">
            <a:spAutoFit/>
          </a:bodyPr>
          <a:lstStyle/>
          <a:p>
            <a:pPr algn="ctr" defTabSz="913890">
              <a:lnSpc>
                <a:spcPct val="90000"/>
              </a:lnSpc>
              <a:spcAft>
                <a:spcPts val="588"/>
              </a:spcAft>
              <a:defRPr/>
            </a:pPr>
            <a:r>
              <a:rPr lang="en-US" sz="1103" b="1" i="1">
                <a:solidFill>
                  <a:srgbClr val="000000"/>
                </a:solidFill>
                <a:latin typeface="Segoe UI Semibold"/>
              </a:rPr>
              <a:t>Single VM</a:t>
            </a:r>
            <a:endParaRPr lang="en-US" sz="2206" b="1" i="1">
              <a:solidFill>
                <a:srgbClr val="000000"/>
              </a:solidFill>
              <a:latin typeface="Segoe UI Semibold"/>
            </a:endParaRPr>
          </a:p>
        </p:txBody>
      </p:sp>
      <p:sp>
        <p:nvSpPr>
          <p:cNvPr id="193" name="TextBox 192">
            <a:extLst>
              <a:ext uri="{FF2B5EF4-FFF2-40B4-BE49-F238E27FC236}">
                <a16:creationId xmlns:a16="http://schemas.microsoft.com/office/drawing/2014/main" id="{FB526A4D-7A5C-4727-9187-518E8483D921}"/>
              </a:ext>
            </a:extLst>
          </p:cNvPr>
          <p:cNvSpPr txBox="1"/>
          <p:nvPr/>
        </p:nvSpPr>
        <p:spPr>
          <a:xfrm>
            <a:off x="6384020" y="5194665"/>
            <a:ext cx="1734823" cy="334702"/>
          </a:xfrm>
          <a:prstGeom prst="rect">
            <a:avLst/>
          </a:prstGeom>
          <a:noFill/>
        </p:spPr>
        <p:txBody>
          <a:bodyPr wrap="square" rtlCol="0">
            <a:spAutoFit/>
          </a:bodyPr>
          <a:lstStyle/>
          <a:p>
            <a:pPr algn="ctr" defTabSz="914176">
              <a:defRPr/>
            </a:pPr>
            <a:r>
              <a:rPr lang="en-US" sz="1544">
                <a:solidFill>
                  <a:srgbClr val="3C3C41"/>
                </a:solidFill>
                <a:latin typeface="Segoe UI Semibold" panose="020B0702040204020203" pitchFamily="34" charset="0"/>
                <a:cs typeface="Segoe UI Semibold" panose="020B0702040204020203" pitchFamily="34" charset="0"/>
              </a:rPr>
              <a:t>Data corruption</a:t>
            </a:r>
          </a:p>
        </p:txBody>
      </p:sp>
      <p:sp>
        <p:nvSpPr>
          <p:cNvPr id="194" name="Rectangle 193">
            <a:extLst>
              <a:ext uri="{FF2B5EF4-FFF2-40B4-BE49-F238E27FC236}">
                <a16:creationId xmlns:a16="http://schemas.microsoft.com/office/drawing/2014/main" id="{7481921F-DAC0-47CB-853C-D49B0A6FC150}"/>
              </a:ext>
            </a:extLst>
          </p:cNvPr>
          <p:cNvSpPr/>
          <p:nvPr/>
        </p:nvSpPr>
        <p:spPr>
          <a:xfrm>
            <a:off x="8968028" y="5194665"/>
            <a:ext cx="1498272" cy="334702"/>
          </a:xfrm>
          <a:prstGeom prst="rect">
            <a:avLst/>
          </a:prstGeom>
        </p:spPr>
        <p:txBody>
          <a:bodyPr wrap="square">
            <a:spAutoFit/>
          </a:bodyPr>
          <a:lstStyle/>
          <a:p>
            <a:pPr algn="ctr" defTabSz="914176">
              <a:defRPr/>
            </a:pPr>
            <a:r>
              <a:rPr lang="en-US" sz="1544">
                <a:solidFill>
                  <a:srgbClr val="3C3C41"/>
                </a:solidFill>
                <a:latin typeface="Segoe UI Semibold" panose="020B0702040204020203" pitchFamily="34" charset="0"/>
                <a:cs typeface="Segoe UI Semibold" panose="020B0702040204020203" pitchFamily="34" charset="0"/>
              </a:rPr>
              <a:t>Ransomware</a:t>
            </a:r>
          </a:p>
        </p:txBody>
      </p:sp>
      <p:sp>
        <p:nvSpPr>
          <p:cNvPr id="195" name="Rectangle 194">
            <a:extLst>
              <a:ext uri="{FF2B5EF4-FFF2-40B4-BE49-F238E27FC236}">
                <a16:creationId xmlns:a16="http://schemas.microsoft.com/office/drawing/2014/main" id="{9854A971-220A-45D5-9441-DF6989FB2FFC}"/>
              </a:ext>
            </a:extLst>
          </p:cNvPr>
          <p:cNvSpPr/>
          <p:nvPr/>
        </p:nvSpPr>
        <p:spPr>
          <a:xfrm>
            <a:off x="3418656" y="5194665"/>
            <a:ext cx="2116181" cy="334702"/>
          </a:xfrm>
          <a:prstGeom prst="rect">
            <a:avLst/>
          </a:prstGeom>
        </p:spPr>
        <p:txBody>
          <a:bodyPr wrap="square">
            <a:spAutoFit/>
          </a:bodyPr>
          <a:lstStyle/>
          <a:p>
            <a:pPr algn="ctr" defTabSz="914176">
              <a:defRPr/>
            </a:pPr>
            <a:r>
              <a:rPr lang="en-US" sz="1544">
                <a:solidFill>
                  <a:srgbClr val="3C3C41"/>
                </a:solidFill>
                <a:latin typeface="Segoe UI Semibold" panose="020B0702040204020203" pitchFamily="34" charset="0"/>
                <a:cs typeface="Segoe UI Semibold" panose="020B0702040204020203" pitchFamily="34" charset="0"/>
              </a:rPr>
              <a:t>Accidental data loss</a:t>
            </a:r>
          </a:p>
        </p:txBody>
      </p:sp>
      <p:grpSp>
        <p:nvGrpSpPr>
          <p:cNvPr id="3" name="Group 2">
            <a:extLst>
              <a:ext uri="{FF2B5EF4-FFF2-40B4-BE49-F238E27FC236}">
                <a16:creationId xmlns:a16="http://schemas.microsoft.com/office/drawing/2014/main" id="{CB5E7275-2FC8-46E3-8936-734325FDED3A}"/>
              </a:ext>
            </a:extLst>
          </p:cNvPr>
          <p:cNvGrpSpPr/>
          <p:nvPr/>
        </p:nvGrpSpPr>
        <p:grpSpPr>
          <a:xfrm>
            <a:off x="1167598" y="5236420"/>
            <a:ext cx="462146" cy="608850"/>
            <a:chOff x="3202598" y="3445817"/>
            <a:chExt cx="953991" cy="1256824"/>
          </a:xfrm>
        </p:grpSpPr>
        <p:sp>
          <p:nvSpPr>
            <p:cNvPr id="186" name="Freeform: Shape 185">
              <a:extLst>
                <a:ext uri="{FF2B5EF4-FFF2-40B4-BE49-F238E27FC236}">
                  <a16:creationId xmlns:a16="http://schemas.microsoft.com/office/drawing/2014/main" id="{B75E088B-2401-445C-9710-7102FE6AACDF}"/>
                </a:ext>
              </a:extLst>
            </p:cNvPr>
            <p:cNvSpPr/>
            <p:nvPr/>
          </p:nvSpPr>
          <p:spPr>
            <a:xfrm>
              <a:off x="3202599" y="3616063"/>
              <a:ext cx="478402" cy="1086478"/>
            </a:xfrm>
            <a:custGeom>
              <a:avLst/>
              <a:gdLst>
                <a:gd name="connsiteX0" fmla="*/ 9776 w 480396"/>
                <a:gd name="connsiteY0" fmla="*/ 9842 h 1091006"/>
                <a:gd name="connsiteX1" fmla="*/ 9776 w 480396"/>
                <a:gd name="connsiteY1" fmla="*/ 919763 h 1091006"/>
                <a:gd name="connsiteX2" fmla="*/ 477882 w 480396"/>
                <a:gd name="connsiteY2" fmla="*/ 1090725 h 1091006"/>
                <a:gd name="connsiteX3" fmla="*/ 477882 w 480396"/>
                <a:gd name="connsiteY3" fmla="*/ 9842 h 1091006"/>
              </a:gdLst>
              <a:ahLst/>
              <a:cxnLst>
                <a:cxn ang="0">
                  <a:pos x="connsiteX0" y="connsiteY0"/>
                </a:cxn>
                <a:cxn ang="0">
                  <a:pos x="connsiteX1" y="connsiteY1"/>
                </a:cxn>
                <a:cxn ang="0">
                  <a:pos x="connsiteX2" y="connsiteY2"/>
                </a:cxn>
                <a:cxn ang="0">
                  <a:pos x="connsiteX3" y="connsiteY3"/>
                </a:cxn>
              </a:cxnLst>
              <a:rect l="l" t="t" r="r" b="b"/>
              <a:pathLst>
                <a:path w="480396" h="1091006">
                  <a:moveTo>
                    <a:pt x="9776" y="9842"/>
                  </a:moveTo>
                  <a:lnTo>
                    <a:pt x="9776" y="919763"/>
                  </a:lnTo>
                  <a:cubicBezTo>
                    <a:pt x="9776" y="1015367"/>
                    <a:pt x="219809" y="1090725"/>
                    <a:pt x="477882" y="1090725"/>
                  </a:cubicBezTo>
                  <a:lnTo>
                    <a:pt x="477882" y="9842"/>
                  </a:lnTo>
                  <a:close/>
                </a:path>
              </a:pathLst>
            </a:custGeom>
            <a:solidFill>
              <a:srgbClr val="3C9BE4"/>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187" name="Freeform: Shape 186">
              <a:extLst>
                <a:ext uri="{FF2B5EF4-FFF2-40B4-BE49-F238E27FC236}">
                  <a16:creationId xmlns:a16="http://schemas.microsoft.com/office/drawing/2014/main" id="{6521E771-F328-48F5-ADF5-F42135D254FB}"/>
                </a:ext>
              </a:extLst>
            </p:cNvPr>
            <p:cNvSpPr/>
            <p:nvPr/>
          </p:nvSpPr>
          <p:spPr>
            <a:xfrm>
              <a:off x="3667061" y="3624036"/>
              <a:ext cx="489528" cy="1078605"/>
            </a:xfrm>
            <a:custGeom>
              <a:avLst/>
              <a:gdLst>
                <a:gd name="connsiteX0" fmla="*/ 9776 w 491568"/>
                <a:gd name="connsiteY0" fmla="*/ 1091850 h 1091006"/>
                <a:gd name="connsiteX1" fmla="*/ 17596 w 491568"/>
                <a:gd name="connsiteY1" fmla="*/ 1091850 h 1091006"/>
                <a:gd name="connsiteX2" fmla="*/ 485703 w 491568"/>
                <a:gd name="connsiteY2" fmla="*/ 920888 h 1091006"/>
                <a:gd name="connsiteX3" fmla="*/ 485703 w 491568"/>
                <a:gd name="connsiteY3" fmla="*/ 9842 h 1091006"/>
                <a:gd name="connsiteX4" fmla="*/ 9776 w 491568"/>
                <a:gd name="connsiteY4" fmla="*/ 9842 h 1091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568" h="1091006">
                  <a:moveTo>
                    <a:pt x="9776" y="1091850"/>
                  </a:moveTo>
                  <a:lnTo>
                    <a:pt x="17596" y="1091850"/>
                  </a:lnTo>
                  <a:cubicBezTo>
                    <a:pt x="277904" y="1091850"/>
                    <a:pt x="485703" y="1016492"/>
                    <a:pt x="485703" y="920888"/>
                  </a:cubicBezTo>
                  <a:lnTo>
                    <a:pt x="485703" y="9842"/>
                  </a:lnTo>
                  <a:lnTo>
                    <a:pt x="9776" y="9842"/>
                  </a:lnTo>
                  <a:close/>
                </a:path>
              </a:pathLst>
            </a:custGeom>
            <a:solidFill>
              <a:srgbClr val="0072C6"/>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188" name="Freeform: Shape 187">
              <a:extLst>
                <a:ext uri="{FF2B5EF4-FFF2-40B4-BE49-F238E27FC236}">
                  <a16:creationId xmlns:a16="http://schemas.microsoft.com/office/drawing/2014/main" id="{30216353-1A14-444B-B160-116E659EB8F4}"/>
                </a:ext>
              </a:extLst>
            </p:cNvPr>
            <p:cNvSpPr/>
            <p:nvPr/>
          </p:nvSpPr>
          <p:spPr>
            <a:xfrm>
              <a:off x="3202598" y="3445817"/>
              <a:ext cx="945679" cy="358426"/>
            </a:xfrm>
            <a:custGeom>
              <a:avLst/>
              <a:gdLst>
                <a:gd name="connsiteX0" fmla="*/ 949341 w 949620"/>
                <a:gd name="connsiteY0" fmla="*/ 180803 h 359919"/>
                <a:gd name="connsiteX1" fmla="*/ 481234 w 949620"/>
                <a:gd name="connsiteY1" fmla="*/ 351765 h 359919"/>
                <a:gd name="connsiteX2" fmla="*/ 9776 w 949620"/>
                <a:gd name="connsiteY2" fmla="*/ 180803 h 359919"/>
                <a:gd name="connsiteX3" fmla="*/ 477882 w 949620"/>
                <a:gd name="connsiteY3" fmla="*/ 9842 h 359919"/>
                <a:gd name="connsiteX4" fmla="*/ 949341 w 949620"/>
                <a:gd name="connsiteY4" fmla="*/ 180803 h 359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620" h="359919">
                  <a:moveTo>
                    <a:pt x="949341" y="180803"/>
                  </a:moveTo>
                  <a:cubicBezTo>
                    <a:pt x="949341" y="274157"/>
                    <a:pt x="739307" y="351765"/>
                    <a:pt x="481234" y="351765"/>
                  </a:cubicBezTo>
                  <a:cubicBezTo>
                    <a:pt x="223161" y="351765"/>
                    <a:pt x="9776" y="274157"/>
                    <a:pt x="9776" y="180803"/>
                  </a:cubicBezTo>
                  <a:cubicBezTo>
                    <a:pt x="9776" y="87449"/>
                    <a:pt x="219809" y="9842"/>
                    <a:pt x="477882" y="9842"/>
                  </a:cubicBezTo>
                  <a:cubicBezTo>
                    <a:pt x="735956" y="9842"/>
                    <a:pt x="949341" y="88574"/>
                    <a:pt x="949341" y="180803"/>
                  </a:cubicBezTo>
                </a:path>
              </a:pathLst>
            </a:custGeom>
            <a:solidFill>
              <a:srgbClr val="FFFFFF"/>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189" name="Freeform: Shape 188">
              <a:extLst>
                <a:ext uri="{FF2B5EF4-FFF2-40B4-BE49-F238E27FC236}">
                  <a16:creationId xmlns:a16="http://schemas.microsoft.com/office/drawing/2014/main" id="{210CDB88-E01A-435C-AB19-43D945039352}"/>
                </a:ext>
              </a:extLst>
            </p:cNvPr>
            <p:cNvSpPr/>
            <p:nvPr/>
          </p:nvSpPr>
          <p:spPr>
            <a:xfrm>
              <a:off x="3297166" y="3492861"/>
              <a:ext cx="756543" cy="235217"/>
            </a:xfrm>
            <a:custGeom>
              <a:avLst/>
              <a:gdLst>
                <a:gd name="connsiteX0" fmla="*/ 759417 w 759696"/>
                <a:gd name="connsiteY0" fmla="*/ 123441 h 236197"/>
                <a:gd name="connsiteX1" fmla="*/ 386272 w 759696"/>
                <a:gd name="connsiteY1" fmla="*/ 237041 h 236197"/>
                <a:gd name="connsiteX2" fmla="*/ 9776 w 759696"/>
                <a:gd name="connsiteY2" fmla="*/ 123441 h 236197"/>
                <a:gd name="connsiteX3" fmla="*/ 382920 w 759696"/>
                <a:gd name="connsiteY3" fmla="*/ 9842 h 236197"/>
                <a:gd name="connsiteX4" fmla="*/ 759417 w 759696"/>
                <a:gd name="connsiteY4" fmla="*/ 123441 h 236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96" h="236197">
                  <a:moveTo>
                    <a:pt x="759417" y="123441"/>
                  </a:moveTo>
                  <a:cubicBezTo>
                    <a:pt x="759417" y="186427"/>
                    <a:pt x="591837" y="237041"/>
                    <a:pt x="386272" y="237041"/>
                  </a:cubicBezTo>
                  <a:cubicBezTo>
                    <a:pt x="180707" y="237041"/>
                    <a:pt x="9776" y="187552"/>
                    <a:pt x="9776" y="123441"/>
                  </a:cubicBezTo>
                  <a:cubicBezTo>
                    <a:pt x="9776" y="59330"/>
                    <a:pt x="177356" y="9842"/>
                    <a:pt x="382920" y="9842"/>
                  </a:cubicBezTo>
                  <a:cubicBezTo>
                    <a:pt x="588485" y="9842"/>
                    <a:pt x="759417" y="60455"/>
                    <a:pt x="759417" y="123441"/>
                  </a:cubicBezTo>
                </a:path>
              </a:pathLst>
            </a:custGeom>
            <a:solidFill>
              <a:srgbClr val="7FB900"/>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190" name="Freeform: Shape 189">
              <a:extLst>
                <a:ext uri="{FF2B5EF4-FFF2-40B4-BE49-F238E27FC236}">
                  <a16:creationId xmlns:a16="http://schemas.microsoft.com/office/drawing/2014/main" id="{EE96C39D-47E1-4277-8A4A-5052568A5875}"/>
                </a:ext>
              </a:extLst>
            </p:cNvPr>
            <p:cNvSpPr/>
            <p:nvPr/>
          </p:nvSpPr>
          <p:spPr>
            <a:xfrm>
              <a:off x="3297166" y="3492861"/>
              <a:ext cx="756543" cy="190413"/>
            </a:xfrm>
            <a:custGeom>
              <a:avLst/>
              <a:gdLst>
                <a:gd name="connsiteX0" fmla="*/ 678978 w 759696"/>
                <a:gd name="connsiteY0" fmla="*/ 192051 h 191207"/>
                <a:gd name="connsiteX1" fmla="*/ 757182 w 759696"/>
                <a:gd name="connsiteY1" fmla="*/ 123441 h 191207"/>
                <a:gd name="connsiteX2" fmla="*/ 384038 w 759696"/>
                <a:gd name="connsiteY2" fmla="*/ 9842 h 191207"/>
                <a:gd name="connsiteX3" fmla="*/ 9776 w 759696"/>
                <a:gd name="connsiteY3" fmla="*/ 123441 h 191207"/>
                <a:gd name="connsiteX4" fmla="*/ 87980 w 759696"/>
                <a:gd name="connsiteY4" fmla="*/ 192051 h 191207"/>
                <a:gd name="connsiteX5" fmla="*/ 384038 w 759696"/>
                <a:gd name="connsiteY5" fmla="*/ 149310 h 191207"/>
                <a:gd name="connsiteX6" fmla="*/ 678978 w 759696"/>
                <a:gd name="connsiteY6" fmla="*/ 192051 h 19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696" h="191207">
                  <a:moveTo>
                    <a:pt x="678978" y="192051"/>
                  </a:moveTo>
                  <a:cubicBezTo>
                    <a:pt x="729252" y="171805"/>
                    <a:pt x="757182" y="149310"/>
                    <a:pt x="757182" y="123441"/>
                  </a:cubicBezTo>
                  <a:cubicBezTo>
                    <a:pt x="757182" y="60455"/>
                    <a:pt x="589602" y="9842"/>
                    <a:pt x="384038" y="9842"/>
                  </a:cubicBezTo>
                  <a:cubicBezTo>
                    <a:pt x="178473" y="9842"/>
                    <a:pt x="9776" y="60455"/>
                    <a:pt x="9776" y="123441"/>
                  </a:cubicBezTo>
                  <a:cubicBezTo>
                    <a:pt x="9776" y="148186"/>
                    <a:pt x="39940" y="174055"/>
                    <a:pt x="87980" y="192051"/>
                  </a:cubicBezTo>
                  <a:cubicBezTo>
                    <a:pt x="156129" y="163932"/>
                    <a:pt x="263380" y="149310"/>
                    <a:pt x="384038" y="149310"/>
                  </a:cubicBezTo>
                  <a:cubicBezTo>
                    <a:pt x="504695" y="149310"/>
                    <a:pt x="610829" y="167306"/>
                    <a:pt x="678978" y="192051"/>
                  </a:cubicBezTo>
                </a:path>
              </a:pathLst>
            </a:custGeom>
            <a:solidFill>
              <a:srgbClr val="B7D332"/>
            </a:solidFill>
            <a:ln w="11113" cap="flat">
              <a:noFill/>
              <a:prstDash val="solid"/>
              <a:miter/>
            </a:ln>
          </p:spPr>
          <p:txBody>
            <a:bodyPr rtlCol="0" anchor="ctr"/>
            <a:lstStyle/>
            <a:p>
              <a:pPr defTabSz="914358">
                <a:defRPr/>
              </a:pPr>
              <a:endParaRPr lang="en-US" sz="1836">
                <a:solidFill>
                  <a:srgbClr val="3C3C41"/>
                </a:solidFill>
                <a:latin typeface="Segoe UI"/>
              </a:endParaRPr>
            </a:p>
          </p:txBody>
        </p:sp>
      </p:grpSp>
      <p:grpSp>
        <p:nvGrpSpPr>
          <p:cNvPr id="304" name="Group 303">
            <a:extLst>
              <a:ext uri="{FF2B5EF4-FFF2-40B4-BE49-F238E27FC236}">
                <a16:creationId xmlns:a16="http://schemas.microsoft.com/office/drawing/2014/main" id="{E8A6F326-433F-4E86-8201-CED6A29A915A}"/>
              </a:ext>
            </a:extLst>
          </p:cNvPr>
          <p:cNvGrpSpPr/>
          <p:nvPr/>
        </p:nvGrpSpPr>
        <p:grpSpPr>
          <a:xfrm>
            <a:off x="1439880" y="5432844"/>
            <a:ext cx="281027" cy="265723"/>
            <a:chOff x="9687132" y="5337166"/>
            <a:chExt cx="207220" cy="195938"/>
          </a:xfrm>
        </p:grpSpPr>
        <p:sp>
          <p:nvSpPr>
            <p:cNvPr id="305" name="Oval 5">
              <a:extLst>
                <a:ext uri="{FF2B5EF4-FFF2-40B4-BE49-F238E27FC236}">
                  <a16:creationId xmlns:a16="http://schemas.microsoft.com/office/drawing/2014/main" id="{A987BBBD-5948-4177-9609-4B2336E21FDA}"/>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1176">
                <a:solidFill>
                  <a:srgbClr val="3C3C41"/>
                </a:solidFill>
                <a:latin typeface="Segoe UI"/>
              </a:endParaRPr>
            </a:p>
          </p:txBody>
        </p:sp>
        <p:sp>
          <p:nvSpPr>
            <p:cNvPr id="306" name="LightningBolt_E945" title="Icon of a lightning bolt">
              <a:extLst>
                <a:ext uri="{FF2B5EF4-FFF2-40B4-BE49-F238E27FC236}">
                  <a16:creationId xmlns:a16="http://schemas.microsoft.com/office/drawing/2014/main" id="{6AB1DC56-8C0D-48F6-BB2E-012F766E151C}"/>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294">
                <a:solidFill>
                  <a:srgbClr val="3C3C41"/>
                </a:solidFill>
                <a:latin typeface="Segoe UI"/>
              </a:endParaRPr>
            </a:p>
          </p:txBody>
        </p:sp>
      </p:grpSp>
      <p:sp>
        <p:nvSpPr>
          <p:cNvPr id="185" name="Rectangle 184">
            <a:extLst>
              <a:ext uri="{FF2B5EF4-FFF2-40B4-BE49-F238E27FC236}">
                <a16:creationId xmlns:a16="http://schemas.microsoft.com/office/drawing/2014/main" id="{481C9084-7041-4028-AEBA-28038FB8A2B7}"/>
              </a:ext>
            </a:extLst>
          </p:cNvPr>
          <p:cNvSpPr/>
          <p:nvPr/>
        </p:nvSpPr>
        <p:spPr bwMode="auto">
          <a:xfrm>
            <a:off x="7960887" y="1516130"/>
            <a:ext cx="4230977" cy="450086"/>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algn="ctr" defTabSz="514206">
              <a:defRPr/>
            </a:pPr>
            <a:r>
              <a:rPr lang="en-US" sz="1544">
                <a:solidFill>
                  <a:prstClr val="white"/>
                </a:solidFill>
                <a:latin typeface="Segoe UI Semibold" panose="020B0702040204020203" pitchFamily="34" charset="0"/>
                <a:cs typeface="Segoe UI Semibold" panose="020B0702040204020203" pitchFamily="34" charset="0"/>
              </a:rPr>
              <a:t>Azure Site Recovery / Region Pairs </a:t>
            </a:r>
          </a:p>
        </p:txBody>
      </p:sp>
      <p:sp>
        <p:nvSpPr>
          <p:cNvPr id="167" name="Rectangle 166">
            <a:extLst>
              <a:ext uri="{FF2B5EF4-FFF2-40B4-BE49-F238E27FC236}">
                <a16:creationId xmlns:a16="http://schemas.microsoft.com/office/drawing/2014/main" id="{1C18C2D3-5A7D-42BE-820D-51E0F8CC2D48}"/>
              </a:ext>
            </a:extLst>
          </p:cNvPr>
          <p:cNvSpPr/>
          <p:nvPr/>
        </p:nvSpPr>
        <p:spPr bwMode="auto">
          <a:xfrm>
            <a:off x="5316891" y="1516130"/>
            <a:ext cx="2644790" cy="450086"/>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algn="ctr" defTabSz="514206">
              <a:defRPr/>
            </a:pPr>
            <a:r>
              <a:rPr lang="en-US" sz="1544">
                <a:solidFill>
                  <a:prstClr val="white"/>
                </a:solidFill>
                <a:latin typeface="Segoe UI Semibold" panose="020B0702040204020203" pitchFamily="34" charset="0"/>
                <a:cs typeface="Segoe UI Semibold" panose="020B0702040204020203" pitchFamily="34" charset="0"/>
              </a:rPr>
              <a:t>Availability Zones</a:t>
            </a:r>
          </a:p>
        </p:txBody>
      </p:sp>
      <p:sp>
        <p:nvSpPr>
          <p:cNvPr id="166" name="Rectangle 165">
            <a:extLst>
              <a:ext uri="{FF2B5EF4-FFF2-40B4-BE49-F238E27FC236}">
                <a16:creationId xmlns:a16="http://schemas.microsoft.com/office/drawing/2014/main" id="{7F4BBE01-2C2C-4E31-969A-AC6F48B3B7F1}"/>
              </a:ext>
            </a:extLst>
          </p:cNvPr>
          <p:cNvSpPr/>
          <p:nvPr/>
        </p:nvSpPr>
        <p:spPr bwMode="auto">
          <a:xfrm>
            <a:off x="3053774" y="1516130"/>
            <a:ext cx="2264695" cy="450086"/>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algn="ctr" defTabSz="514206">
              <a:defRPr/>
            </a:pPr>
            <a:r>
              <a:rPr lang="en-US" sz="1544">
                <a:solidFill>
                  <a:prstClr val="white"/>
                </a:solidFill>
                <a:latin typeface="Segoe UI Semibold" panose="020B0702040204020203" pitchFamily="34" charset="0"/>
                <a:cs typeface="Segoe UI Semibold" panose="020B0702040204020203" pitchFamily="34" charset="0"/>
              </a:rPr>
              <a:t>Availability Sets</a:t>
            </a:r>
          </a:p>
        </p:txBody>
      </p:sp>
      <p:sp>
        <p:nvSpPr>
          <p:cNvPr id="2" name="Rectangle 1">
            <a:extLst>
              <a:ext uri="{FF2B5EF4-FFF2-40B4-BE49-F238E27FC236}">
                <a16:creationId xmlns:a16="http://schemas.microsoft.com/office/drawing/2014/main" id="{FA803192-C623-4085-B4FE-1EAD566564A6}"/>
              </a:ext>
            </a:extLst>
          </p:cNvPr>
          <p:cNvSpPr/>
          <p:nvPr/>
        </p:nvSpPr>
        <p:spPr bwMode="auto">
          <a:xfrm>
            <a:off x="1055605" y="1516130"/>
            <a:ext cx="1998169" cy="450086"/>
          </a:xfrm>
          <a:prstGeom prst="rect">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25710" rIns="0" bIns="25710" numCol="1" spcCol="0" rtlCol="0" fromWordArt="0" anchor="ctr" anchorCtr="0" forceAA="0" compatLnSpc="1">
            <a:prstTxWarp prst="textNoShape">
              <a:avLst/>
            </a:prstTxWarp>
            <a:noAutofit/>
          </a:bodyPr>
          <a:lstStyle/>
          <a:p>
            <a:pPr algn="ctr" defTabSz="514206">
              <a:defRPr/>
            </a:pPr>
            <a:r>
              <a:rPr lang="en-US" sz="1544">
                <a:solidFill>
                  <a:prstClr val="white"/>
                </a:solidFill>
                <a:latin typeface="Segoe UI Semibold" panose="020B0702040204020203" pitchFamily="34" charset="0"/>
                <a:cs typeface="Segoe UI Semibold" panose="020B0702040204020203" pitchFamily="34" charset="0"/>
              </a:rPr>
              <a:t>Premium Storage</a:t>
            </a:r>
          </a:p>
        </p:txBody>
      </p:sp>
      <p:sp>
        <p:nvSpPr>
          <p:cNvPr id="439" name="Rectangle: Diagonal Corners Rounded 438">
            <a:extLst>
              <a:ext uri="{FF2B5EF4-FFF2-40B4-BE49-F238E27FC236}">
                <a16:creationId xmlns:a16="http://schemas.microsoft.com/office/drawing/2014/main" id="{B25FF04A-9052-40B7-811F-EDA014F5E5A8}"/>
              </a:ext>
            </a:extLst>
          </p:cNvPr>
          <p:cNvSpPr/>
          <p:nvPr/>
        </p:nvSpPr>
        <p:spPr>
          <a:xfrm>
            <a:off x="1005331" y="6056735"/>
            <a:ext cx="11186534" cy="372049"/>
          </a:xfrm>
          <a:prstGeom prst="round2DiagRect">
            <a:avLst>
              <a:gd name="adj1" fmla="val 0"/>
              <a:gd name="adj2" fmla="val 0"/>
            </a:avLst>
          </a:prstGeom>
          <a:solidFill>
            <a:schemeClr val="tx2"/>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179280" tIns="25710" rIns="0" bIns="25710" numCol="1" spcCol="0" rtlCol="0" fromWordArt="0" anchor="ctr" anchorCtr="0" forceAA="0" compatLnSpc="1">
            <a:prstTxWarp prst="textNoShape">
              <a:avLst/>
            </a:prstTxWarp>
            <a:noAutofit/>
          </a:bodyPr>
          <a:lstStyle/>
          <a:p>
            <a:pPr algn="ctr" defTabSz="514206">
              <a:defRPr/>
            </a:pPr>
            <a:r>
              <a:rPr lang="en-US" sz="1544">
                <a:solidFill>
                  <a:prstClr val="white"/>
                </a:solidFill>
                <a:latin typeface="Segoe UI Semibold" panose="020B0702040204020203" pitchFamily="34" charset="0"/>
                <a:cs typeface="Segoe UI Semibold" panose="020B0702040204020203" pitchFamily="34" charset="0"/>
              </a:rPr>
              <a:t>Backup</a:t>
            </a:r>
            <a:endParaRPr lang="en-US" sz="1764">
              <a:solidFill>
                <a:prstClr val="white"/>
              </a:solidFill>
              <a:latin typeface="Segoe UI Semibold" panose="020B0702040204020203" pitchFamily="34" charset="0"/>
              <a:cs typeface="Segoe UI Semibold" panose="020B0702040204020203" pitchFamily="34" charset="0"/>
            </a:endParaRPr>
          </a:p>
        </p:txBody>
      </p:sp>
      <p:sp>
        <p:nvSpPr>
          <p:cNvPr id="444" name="Rectangle 443">
            <a:extLst>
              <a:ext uri="{FF2B5EF4-FFF2-40B4-BE49-F238E27FC236}">
                <a16:creationId xmlns:a16="http://schemas.microsoft.com/office/drawing/2014/main" id="{AA27C8C7-2587-4DA1-9E31-60C2D11D99E7}"/>
              </a:ext>
            </a:extLst>
          </p:cNvPr>
          <p:cNvSpPr/>
          <p:nvPr/>
        </p:nvSpPr>
        <p:spPr>
          <a:xfrm>
            <a:off x="3885786" y="5674665"/>
            <a:ext cx="6925056" cy="310466"/>
          </a:xfrm>
          <a:prstGeom prst="rect">
            <a:avLst/>
          </a:prstGeom>
          <a:noFill/>
        </p:spPr>
        <p:txBody>
          <a:bodyPr wrap="square">
            <a:spAutoFit/>
          </a:bodyPr>
          <a:lstStyle/>
          <a:p>
            <a:pPr marL="0" lvl="1" algn="ctr" defTabSz="283365">
              <a:lnSpc>
                <a:spcPct val="90000"/>
              </a:lnSpc>
              <a:spcBef>
                <a:spcPts val="588"/>
              </a:spcBef>
              <a:defRPr/>
            </a:pPr>
            <a:r>
              <a:rPr lang="en-US" sz="1544" i="1">
                <a:solidFill>
                  <a:srgbClr val="3C3C41"/>
                </a:solidFill>
                <a:latin typeface="Segoe UI Semibold"/>
                <a:cs typeface="Segoe UI" panose="020B0502040204020203" pitchFamily="34" charset="0"/>
              </a:rPr>
              <a:t>Restore</a:t>
            </a:r>
            <a:r>
              <a:rPr lang="en-US" sz="1544">
                <a:solidFill>
                  <a:srgbClr val="3C3C41"/>
                </a:solidFill>
                <a:latin typeface="Segoe UI Semibold"/>
                <a:cs typeface="Segoe UI" panose="020B0502040204020203" pitchFamily="34" charset="0"/>
              </a:rPr>
              <a:t> to a certain </a:t>
            </a:r>
            <a:r>
              <a:rPr lang="en-US" sz="1544" i="1">
                <a:solidFill>
                  <a:srgbClr val="3C3C41"/>
                </a:solidFill>
                <a:latin typeface="Segoe UI Semibold"/>
                <a:cs typeface="Segoe UI" panose="020B0502040204020203" pitchFamily="34" charset="0"/>
              </a:rPr>
              <a:t>point in time </a:t>
            </a:r>
            <a:r>
              <a:rPr lang="en-US" sz="1544">
                <a:solidFill>
                  <a:srgbClr val="3C3C41"/>
                </a:solidFill>
                <a:latin typeface="Segoe UI Semibold"/>
                <a:cs typeface="Segoe UI" panose="020B0502040204020203" pitchFamily="34" charset="0"/>
              </a:rPr>
              <a:t>with</a:t>
            </a:r>
            <a:r>
              <a:rPr lang="en-US" sz="1544" i="1">
                <a:solidFill>
                  <a:srgbClr val="3C3C41"/>
                </a:solidFill>
                <a:latin typeface="Segoe UI Semibold"/>
                <a:cs typeface="Segoe UI" panose="020B0502040204020203" pitchFamily="34" charset="0"/>
              </a:rPr>
              <a:t> </a:t>
            </a:r>
            <a:r>
              <a:rPr lang="en-US" sz="1544">
                <a:solidFill>
                  <a:srgbClr val="3C3C41"/>
                </a:solidFill>
                <a:latin typeface="Segoe UI Semibold"/>
                <a:cs typeface="Segoe UI" panose="020B0502040204020203" pitchFamily="34" charset="0"/>
              </a:rPr>
              <a:t>healthier data</a:t>
            </a:r>
          </a:p>
        </p:txBody>
      </p:sp>
      <p:grpSp>
        <p:nvGrpSpPr>
          <p:cNvPr id="283" name="Group 282">
            <a:extLst>
              <a:ext uri="{FF2B5EF4-FFF2-40B4-BE49-F238E27FC236}">
                <a16:creationId xmlns:a16="http://schemas.microsoft.com/office/drawing/2014/main" id="{E28AEFBE-2B51-4B39-BDBA-BE86802FAB72}"/>
              </a:ext>
            </a:extLst>
          </p:cNvPr>
          <p:cNvGrpSpPr/>
          <p:nvPr/>
        </p:nvGrpSpPr>
        <p:grpSpPr>
          <a:xfrm>
            <a:off x="3531761" y="2903975"/>
            <a:ext cx="1237362" cy="843097"/>
            <a:chOff x="3777206" y="2532491"/>
            <a:chExt cx="922693" cy="758454"/>
          </a:xfrm>
        </p:grpSpPr>
        <p:sp>
          <p:nvSpPr>
            <p:cNvPr id="447" name="Freeform: Shape 446">
              <a:extLst>
                <a:ext uri="{FF2B5EF4-FFF2-40B4-BE49-F238E27FC236}">
                  <a16:creationId xmlns:a16="http://schemas.microsoft.com/office/drawing/2014/main" id="{D6996DDC-8CF6-4217-B7D6-8E6FB47599F5}"/>
                </a:ext>
              </a:extLst>
            </p:cNvPr>
            <p:cNvSpPr>
              <a:spLocks/>
            </p:cNvSpPr>
            <p:nvPr/>
          </p:nvSpPr>
          <p:spPr bwMode="auto">
            <a:xfrm>
              <a:off x="3777206" y="2532491"/>
              <a:ext cx="922693" cy="758454"/>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kern="0">
                <a:gradFill>
                  <a:gsLst>
                    <a:gs pos="0">
                      <a:srgbClr val="1A1A1A"/>
                    </a:gs>
                    <a:gs pos="100000">
                      <a:srgbClr val="1A1A1A"/>
                    </a:gs>
                  </a:gsLst>
                  <a:lin ang="5400000" scaled="0"/>
                </a:gradFill>
                <a:latin typeface="Segoe UI Semilight"/>
              </a:endParaRPr>
            </a:p>
          </p:txBody>
        </p:sp>
        <p:grpSp>
          <p:nvGrpSpPr>
            <p:cNvPr id="448" name="Group 447">
              <a:extLst>
                <a:ext uri="{FF2B5EF4-FFF2-40B4-BE49-F238E27FC236}">
                  <a16:creationId xmlns:a16="http://schemas.microsoft.com/office/drawing/2014/main" id="{A845D2CB-0967-497B-A5D1-1E05F587AFDB}"/>
                </a:ext>
              </a:extLst>
            </p:cNvPr>
            <p:cNvGrpSpPr/>
            <p:nvPr/>
          </p:nvGrpSpPr>
          <p:grpSpPr>
            <a:xfrm>
              <a:off x="3866300" y="2861878"/>
              <a:ext cx="752928" cy="280382"/>
              <a:chOff x="3866300" y="2861878"/>
              <a:chExt cx="752928" cy="280382"/>
            </a:xfrm>
          </p:grpSpPr>
          <p:pic>
            <p:nvPicPr>
              <p:cNvPr id="449" name="Picture 448">
                <a:extLst>
                  <a:ext uri="{FF2B5EF4-FFF2-40B4-BE49-F238E27FC236}">
                    <a16:creationId xmlns:a16="http://schemas.microsoft.com/office/drawing/2014/main" id="{E85B9A00-7AFC-4303-83FE-05BA4F6CD960}"/>
                  </a:ext>
                </a:extLst>
              </p:cNvPr>
              <p:cNvPicPr>
                <a:picLocks noChangeAspect="1"/>
              </p:cNvPicPr>
              <p:nvPr/>
            </p:nvPicPr>
            <p:blipFill>
              <a:blip r:embed="rId3"/>
              <a:stretch>
                <a:fillRect/>
              </a:stretch>
            </p:blipFill>
            <p:spPr>
              <a:xfrm>
                <a:off x="3866300" y="2861878"/>
                <a:ext cx="254490" cy="280382"/>
              </a:xfrm>
              <a:prstGeom prst="rect">
                <a:avLst/>
              </a:prstGeom>
            </p:spPr>
          </p:pic>
          <p:pic>
            <p:nvPicPr>
              <p:cNvPr id="450" name="Picture 449">
                <a:extLst>
                  <a:ext uri="{FF2B5EF4-FFF2-40B4-BE49-F238E27FC236}">
                    <a16:creationId xmlns:a16="http://schemas.microsoft.com/office/drawing/2014/main" id="{57E6963F-534C-4E50-AA29-2767A96C5BCE}"/>
                  </a:ext>
                </a:extLst>
              </p:cNvPr>
              <p:cNvPicPr>
                <a:picLocks noChangeAspect="1"/>
              </p:cNvPicPr>
              <p:nvPr/>
            </p:nvPicPr>
            <p:blipFill>
              <a:blip r:embed="rId3"/>
              <a:stretch>
                <a:fillRect/>
              </a:stretch>
            </p:blipFill>
            <p:spPr>
              <a:xfrm>
                <a:off x="4364738" y="2861878"/>
                <a:ext cx="254490" cy="280382"/>
              </a:xfrm>
              <a:prstGeom prst="rect">
                <a:avLst/>
              </a:prstGeom>
            </p:spPr>
          </p:pic>
          <p:cxnSp>
            <p:nvCxnSpPr>
              <p:cNvPr id="451" name="Straight Connector 450">
                <a:extLst>
                  <a:ext uri="{FF2B5EF4-FFF2-40B4-BE49-F238E27FC236}">
                    <a16:creationId xmlns:a16="http://schemas.microsoft.com/office/drawing/2014/main" id="{DEFC4055-D2A2-4E04-BBF1-BE8D6B236116}"/>
                  </a:ext>
                </a:extLst>
              </p:cNvPr>
              <p:cNvCxnSpPr>
                <a:cxnSpLocks/>
              </p:cNvCxnSpPr>
              <p:nvPr/>
            </p:nvCxnSpPr>
            <p:spPr>
              <a:xfrm>
                <a:off x="4115697" y="2982674"/>
                <a:ext cx="23127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sp>
        <p:nvSpPr>
          <p:cNvPr id="644" name="TextBox 643">
            <a:extLst>
              <a:ext uri="{FF2B5EF4-FFF2-40B4-BE49-F238E27FC236}">
                <a16:creationId xmlns:a16="http://schemas.microsoft.com/office/drawing/2014/main" id="{643E4639-49A3-43F5-BC9A-99D7A39C294A}"/>
              </a:ext>
            </a:extLst>
          </p:cNvPr>
          <p:cNvSpPr txBox="1"/>
          <p:nvPr/>
        </p:nvSpPr>
        <p:spPr>
          <a:xfrm>
            <a:off x="1147139" y="4565045"/>
            <a:ext cx="1675074" cy="329962"/>
          </a:xfrm>
          <a:prstGeom prst="rect">
            <a:avLst/>
          </a:prstGeom>
          <a:noFill/>
        </p:spPr>
        <p:txBody>
          <a:bodyPr wrap="none" rtlCol="0">
            <a:spAutoFit/>
          </a:bodyPr>
          <a:lstStyle/>
          <a:p>
            <a:pPr algn="ctr" defTabSz="914176">
              <a:defRPr/>
            </a:pPr>
            <a:r>
              <a:rPr lang="en-US" sz="1544">
                <a:solidFill>
                  <a:srgbClr val="3C3C41"/>
                </a:solidFill>
                <a:latin typeface="Segoe UI Semibold"/>
                <a:cs typeface="Segoe UI" panose="020B0502040204020203" pitchFamily="34" charset="0"/>
              </a:rPr>
              <a:t>Hardware failure</a:t>
            </a:r>
          </a:p>
        </p:txBody>
      </p:sp>
      <p:sp>
        <p:nvSpPr>
          <p:cNvPr id="273" name="TextBox 272">
            <a:extLst>
              <a:ext uri="{FF2B5EF4-FFF2-40B4-BE49-F238E27FC236}">
                <a16:creationId xmlns:a16="http://schemas.microsoft.com/office/drawing/2014/main" id="{585B11FF-AF92-405F-8247-8DFE7EFEC205}"/>
              </a:ext>
            </a:extLst>
          </p:cNvPr>
          <p:cNvSpPr txBox="1"/>
          <p:nvPr/>
        </p:nvSpPr>
        <p:spPr>
          <a:xfrm>
            <a:off x="3737122" y="2737651"/>
            <a:ext cx="851997" cy="142347"/>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Data center</a:t>
            </a:r>
            <a:endParaRPr lang="en-US" b="1" i="1">
              <a:solidFill>
                <a:srgbClr val="000000"/>
              </a:solidFill>
              <a:latin typeface="Segoe UI"/>
            </a:endParaRPr>
          </a:p>
        </p:txBody>
      </p:sp>
      <p:grpSp>
        <p:nvGrpSpPr>
          <p:cNvPr id="276" name="Group 275">
            <a:extLst>
              <a:ext uri="{FF2B5EF4-FFF2-40B4-BE49-F238E27FC236}">
                <a16:creationId xmlns:a16="http://schemas.microsoft.com/office/drawing/2014/main" id="{BC99FF48-9A2A-4FAA-B6BB-30EBEE07A732}"/>
              </a:ext>
            </a:extLst>
          </p:cNvPr>
          <p:cNvGrpSpPr/>
          <p:nvPr/>
        </p:nvGrpSpPr>
        <p:grpSpPr>
          <a:xfrm>
            <a:off x="5580431" y="2650079"/>
            <a:ext cx="2142494" cy="1261759"/>
            <a:chOff x="5692158" y="4809369"/>
            <a:chExt cx="2185505" cy="1287089"/>
          </a:xfrm>
        </p:grpSpPr>
        <p:sp>
          <p:nvSpPr>
            <p:cNvPr id="277" name="Rectangle: Rounded Corners 276">
              <a:extLst>
                <a:ext uri="{FF2B5EF4-FFF2-40B4-BE49-F238E27FC236}">
                  <a16:creationId xmlns:a16="http://schemas.microsoft.com/office/drawing/2014/main" id="{C969EB7D-3D95-4511-883A-5DF1E21ED243}"/>
                </a:ext>
              </a:extLst>
            </p:cNvPr>
            <p:cNvSpPr/>
            <p:nvPr/>
          </p:nvSpPr>
          <p:spPr bwMode="auto">
            <a:xfrm>
              <a:off x="5692158" y="4809369"/>
              <a:ext cx="2185505" cy="1287089"/>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79225" tIns="143379" rIns="179225" bIns="143379" numCol="1" spcCol="0" rtlCol="0" fromWordArt="0" anchor="t" anchorCtr="0" forceAA="0" compatLnSpc="1">
              <a:prstTxWarp prst="textNoShape">
                <a:avLst/>
              </a:prstTxWarp>
              <a:noAutofit/>
            </a:bodyPr>
            <a:lstStyle/>
            <a:p>
              <a:pPr algn="ctr" defTabSz="913625" fontAlgn="base">
                <a:lnSpc>
                  <a:spcPct val="90000"/>
                </a:lnSpc>
                <a:spcBef>
                  <a:spcPct val="0"/>
                </a:spcBef>
                <a:spcAft>
                  <a:spcPct val="0"/>
                </a:spcAft>
                <a:defRPr/>
              </a:pPr>
              <a:endPar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8" name="Group 277">
              <a:extLst>
                <a:ext uri="{FF2B5EF4-FFF2-40B4-BE49-F238E27FC236}">
                  <a16:creationId xmlns:a16="http://schemas.microsoft.com/office/drawing/2014/main" id="{E5DF8D00-864B-48A4-B7E9-1422850E3E27}"/>
                </a:ext>
              </a:extLst>
            </p:cNvPr>
            <p:cNvGrpSpPr/>
            <p:nvPr/>
          </p:nvGrpSpPr>
          <p:grpSpPr>
            <a:xfrm>
              <a:off x="6342403" y="5323269"/>
              <a:ext cx="885014" cy="220351"/>
              <a:chOff x="9669274" y="2735571"/>
              <a:chExt cx="1187783" cy="295735"/>
            </a:xfrm>
          </p:grpSpPr>
          <p:cxnSp>
            <p:nvCxnSpPr>
              <p:cNvPr id="338" name="Straight Connector 337">
                <a:extLst>
                  <a:ext uri="{FF2B5EF4-FFF2-40B4-BE49-F238E27FC236}">
                    <a16:creationId xmlns:a16="http://schemas.microsoft.com/office/drawing/2014/main" id="{69975C6C-42B8-4381-80E7-B4D5C0785188}"/>
                  </a:ext>
                </a:extLst>
              </p:cNvPr>
              <p:cNvCxnSpPr>
                <a:cxnSpLocks/>
              </p:cNvCxnSpPr>
              <p:nvPr/>
            </p:nvCxnSpPr>
            <p:spPr>
              <a:xfrm flipV="1">
                <a:off x="9669274"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7DD84E21-B0A5-4442-8AD3-C7C7C18DCC5B}"/>
                  </a:ext>
                </a:extLst>
              </p:cNvPr>
              <p:cNvCxnSpPr>
                <a:cxnSpLocks/>
              </p:cNvCxnSpPr>
              <p:nvPr/>
            </p:nvCxnSpPr>
            <p:spPr>
              <a:xfrm flipH="1" flipV="1">
                <a:off x="10512256"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279" name="Group 278">
              <a:extLst>
                <a:ext uri="{FF2B5EF4-FFF2-40B4-BE49-F238E27FC236}">
                  <a16:creationId xmlns:a16="http://schemas.microsoft.com/office/drawing/2014/main" id="{B9D139A8-D7B1-432D-9D9B-66C8E01E3797}"/>
                </a:ext>
              </a:extLst>
            </p:cNvPr>
            <p:cNvGrpSpPr/>
            <p:nvPr/>
          </p:nvGrpSpPr>
          <p:grpSpPr>
            <a:xfrm>
              <a:off x="5772269" y="5524118"/>
              <a:ext cx="834695" cy="465048"/>
              <a:chOff x="9734441" y="1941220"/>
              <a:chExt cx="1120250" cy="624143"/>
            </a:xfrm>
          </p:grpSpPr>
          <p:grpSp>
            <p:nvGrpSpPr>
              <p:cNvPr id="324" name="Group 323">
                <a:extLst>
                  <a:ext uri="{FF2B5EF4-FFF2-40B4-BE49-F238E27FC236}">
                    <a16:creationId xmlns:a16="http://schemas.microsoft.com/office/drawing/2014/main" id="{D83AF70D-0AA2-4CA5-9D3E-BC0A69BC687D}"/>
                  </a:ext>
                </a:extLst>
              </p:cNvPr>
              <p:cNvGrpSpPr/>
              <p:nvPr/>
            </p:nvGrpSpPr>
            <p:grpSpPr>
              <a:xfrm>
                <a:off x="9818293" y="2253328"/>
                <a:ext cx="972173" cy="243489"/>
                <a:chOff x="3291539" y="4628710"/>
                <a:chExt cx="1006833" cy="279854"/>
              </a:xfrm>
            </p:grpSpPr>
            <p:grpSp>
              <p:nvGrpSpPr>
                <p:cNvPr id="327" name="Group 326">
                  <a:extLst>
                    <a:ext uri="{FF2B5EF4-FFF2-40B4-BE49-F238E27FC236}">
                      <a16:creationId xmlns:a16="http://schemas.microsoft.com/office/drawing/2014/main" id="{E266AB7D-70D2-43BC-998D-21D5CC239181}"/>
                    </a:ext>
                  </a:extLst>
                </p:cNvPr>
                <p:cNvGrpSpPr/>
                <p:nvPr/>
              </p:nvGrpSpPr>
              <p:grpSpPr>
                <a:xfrm>
                  <a:off x="3291539" y="4628710"/>
                  <a:ext cx="404860" cy="279854"/>
                  <a:chOff x="1492896" y="4740617"/>
                  <a:chExt cx="824865" cy="570180"/>
                </a:xfrm>
              </p:grpSpPr>
              <p:pic>
                <p:nvPicPr>
                  <p:cNvPr id="334" name="Picture 333">
                    <a:extLst>
                      <a:ext uri="{FF2B5EF4-FFF2-40B4-BE49-F238E27FC236}">
                        <a16:creationId xmlns:a16="http://schemas.microsoft.com/office/drawing/2014/main" id="{E2A2FE44-A460-4B80-BF87-01D5D2A027DE}"/>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335" name="Group 334">
                    <a:extLst>
                      <a:ext uri="{FF2B5EF4-FFF2-40B4-BE49-F238E27FC236}">
                        <a16:creationId xmlns:a16="http://schemas.microsoft.com/office/drawing/2014/main" id="{67232F96-FEA8-4EC4-A25A-6B47A9EB9FA0}"/>
                      </a:ext>
                    </a:extLst>
                  </p:cNvPr>
                  <p:cNvGrpSpPr/>
                  <p:nvPr/>
                </p:nvGrpSpPr>
                <p:grpSpPr>
                  <a:xfrm>
                    <a:off x="1492896" y="4740617"/>
                    <a:ext cx="824865" cy="570180"/>
                    <a:chOff x="1431708" y="4740617"/>
                    <a:chExt cx="920385" cy="570180"/>
                  </a:xfrm>
                </p:grpSpPr>
                <p:sp>
                  <p:nvSpPr>
                    <p:cNvPr id="336" name="Freeform: Shape 335">
                      <a:extLst>
                        <a:ext uri="{FF2B5EF4-FFF2-40B4-BE49-F238E27FC236}">
                          <a16:creationId xmlns:a16="http://schemas.microsoft.com/office/drawing/2014/main" id="{BF95FACD-6A48-4C6B-B964-F6DB6E4CD544}"/>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37" name="Straight Connector 336">
                      <a:extLst>
                        <a:ext uri="{FF2B5EF4-FFF2-40B4-BE49-F238E27FC236}">
                          <a16:creationId xmlns:a16="http://schemas.microsoft.com/office/drawing/2014/main" id="{FCC650BB-9229-4828-A27A-1F3CB8083AFD}"/>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28" name="Group 327">
                  <a:extLst>
                    <a:ext uri="{FF2B5EF4-FFF2-40B4-BE49-F238E27FC236}">
                      <a16:creationId xmlns:a16="http://schemas.microsoft.com/office/drawing/2014/main" id="{46C5C619-1829-4381-91F2-C377C0242F86}"/>
                    </a:ext>
                  </a:extLst>
                </p:cNvPr>
                <p:cNvGrpSpPr/>
                <p:nvPr/>
              </p:nvGrpSpPr>
              <p:grpSpPr>
                <a:xfrm>
                  <a:off x="3893512" y="4628710"/>
                  <a:ext cx="404860" cy="279854"/>
                  <a:chOff x="1323280" y="4740617"/>
                  <a:chExt cx="824865" cy="570180"/>
                </a:xfrm>
              </p:grpSpPr>
              <p:pic>
                <p:nvPicPr>
                  <p:cNvPr id="330" name="Picture 329">
                    <a:extLst>
                      <a:ext uri="{FF2B5EF4-FFF2-40B4-BE49-F238E27FC236}">
                        <a16:creationId xmlns:a16="http://schemas.microsoft.com/office/drawing/2014/main" id="{9FB08814-9E27-462D-8818-644FF81B34F5}"/>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331" name="Group 330">
                    <a:extLst>
                      <a:ext uri="{FF2B5EF4-FFF2-40B4-BE49-F238E27FC236}">
                        <a16:creationId xmlns:a16="http://schemas.microsoft.com/office/drawing/2014/main" id="{2E402E40-9E13-4A63-A390-39A8EE50E5FD}"/>
                      </a:ext>
                    </a:extLst>
                  </p:cNvPr>
                  <p:cNvGrpSpPr/>
                  <p:nvPr/>
                </p:nvGrpSpPr>
                <p:grpSpPr>
                  <a:xfrm>
                    <a:off x="1323280" y="4740617"/>
                    <a:ext cx="824865" cy="570180"/>
                    <a:chOff x="1242450" y="4740617"/>
                    <a:chExt cx="920385" cy="570180"/>
                  </a:xfrm>
                </p:grpSpPr>
                <p:sp>
                  <p:nvSpPr>
                    <p:cNvPr id="332" name="Freeform: Shape 331">
                      <a:extLst>
                        <a:ext uri="{FF2B5EF4-FFF2-40B4-BE49-F238E27FC236}">
                          <a16:creationId xmlns:a16="http://schemas.microsoft.com/office/drawing/2014/main" id="{1FFB9720-7C8D-4481-BDB0-96552B7799D4}"/>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33" name="Straight Connector 332">
                      <a:extLst>
                        <a:ext uri="{FF2B5EF4-FFF2-40B4-BE49-F238E27FC236}">
                          <a16:creationId xmlns:a16="http://schemas.microsoft.com/office/drawing/2014/main" id="{6B4DD23F-C858-49B2-93DA-6612F39D1347}"/>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329" name="Straight Connector 328">
                  <a:extLst>
                    <a:ext uri="{FF2B5EF4-FFF2-40B4-BE49-F238E27FC236}">
                      <a16:creationId xmlns:a16="http://schemas.microsoft.com/office/drawing/2014/main" id="{923FC9BD-CDB9-47D5-91E0-2D43CC717131}"/>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25" name="Rectangle: Rounded Corners 324">
                <a:extLst>
                  <a:ext uri="{FF2B5EF4-FFF2-40B4-BE49-F238E27FC236}">
                    <a16:creationId xmlns:a16="http://schemas.microsoft.com/office/drawing/2014/main" id="{79AC8684-0BC3-4DDA-9240-69CA744F6952}"/>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90">
                  <a:defRPr/>
                </a:pPr>
                <a:endParaRPr lang="en-US" sz="1762" b="1" kern="0">
                  <a:solidFill>
                    <a:srgbClr val="FFFFFF"/>
                  </a:solidFill>
                  <a:latin typeface="Segoe UI Semilight"/>
                </a:endParaRPr>
              </a:p>
            </p:txBody>
          </p:sp>
          <p:sp>
            <p:nvSpPr>
              <p:cNvPr id="326" name="TextBox 325">
                <a:extLst>
                  <a:ext uri="{FF2B5EF4-FFF2-40B4-BE49-F238E27FC236}">
                    <a16:creationId xmlns:a16="http://schemas.microsoft.com/office/drawing/2014/main" id="{6C08A7B0-B1DE-4A00-A8B8-E27FE916B572}"/>
                  </a:ext>
                </a:extLst>
              </p:cNvPr>
              <p:cNvSpPr txBox="1"/>
              <p:nvPr/>
            </p:nvSpPr>
            <p:spPr>
              <a:xfrm>
                <a:off x="9976705" y="1941220"/>
                <a:ext cx="635721" cy="194880"/>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Zone 2</a:t>
                </a:r>
                <a:endParaRPr lang="en-US" b="1" i="1">
                  <a:solidFill>
                    <a:srgbClr val="000000"/>
                  </a:solidFill>
                  <a:latin typeface="Segoe UI"/>
                </a:endParaRPr>
              </a:p>
            </p:txBody>
          </p:sp>
        </p:grpSp>
        <p:cxnSp>
          <p:nvCxnSpPr>
            <p:cNvPr id="280" name="Straight Arrow Connector 279">
              <a:extLst>
                <a:ext uri="{FF2B5EF4-FFF2-40B4-BE49-F238E27FC236}">
                  <a16:creationId xmlns:a16="http://schemas.microsoft.com/office/drawing/2014/main" id="{B66E04A9-DF04-43D9-9EBA-44CB6E731332}"/>
                </a:ext>
              </a:extLst>
            </p:cNvPr>
            <p:cNvCxnSpPr>
              <a:cxnSpLocks/>
            </p:cNvCxnSpPr>
            <p:nvPr/>
          </p:nvCxnSpPr>
          <p:spPr>
            <a:xfrm>
              <a:off x="6606964" y="5826039"/>
              <a:ext cx="355892" cy="0"/>
            </a:xfrm>
            <a:prstGeom prst="straightConnector1">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nvGrpSpPr>
            <p:cNvPr id="282" name="Group 281">
              <a:extLst>
                <a:ext uri="{FF2B5EF4-FFF2-40B4-BE49-F238E27FC236}">
                  <a16:creationId xmlns:a16="http://schemas.microsoft.com/office/drawing/2014/main" id="{2DCE539B-3744-4406-ADFD-7407DA03BCDC}"/>
                </a:ext>
              </a:extLst>
            </p:cNvPr>
            <p:cNvGrpSpPr/>
            <p:nvPr/>
          </p:nvGrpSpPr>
          <p:grpSpPr>
            <a:xfrm>
              <a:off x="6971149" y="5524118"/>
              <a:ext cx="834695" cy="465048"/>
              <a:chOff x="9734441" y="1941220"/>
              <a:chExt cx="1120250" cy="624143"/>
            </a:xfrm>
          </p:grpSpPr>
          <p:grpSp>
            <p:nvGrpSpPr>
              <p:cNvPr id="310" name="Group 309">
                <a:extLst>
                  <a:ext uri="{FF2B5EF4-FFF2-40B4-BE49-F238E27FC236}">
                    <a16:creationId xmlns:a16="http://schemas.microsoft.com/office/drawing/2014/main" id="{70BB7997-338B-4A74-9B33-037DEB28A1D8}"/>
                  </a:ext>
                </a:extLst>
              </p:cNvPr>
              <p:cNvGrpSpPr/>
              <p:nvPr/>
            </p:nvGrpSpPr>
            <p:grpSpPr>
              <a:xfrm>
                <a:off x="9818293" y="2253328"/>
                <a:ext cx="972173" cy="243489"/>
                <a:chOff x="3291539" y="4628710"/>
                <a:chExt cx="1006833" cy="279854"/>
              </a:xfrm>
            </p:grpSpPr>
            <p:grpSp>
              <p:nvGrpSpPr>
                <p:cNvPr id="313" name="Group 312">
                  <a:extLst>
                    <a:ext uri="{FF2B5EF4-FFF2-40B4-BE49-F238E27FC236}">
                      <a16:creationId xmlns:a16="http://schemas.microsoft.com/office/drawing/2014/main" id="{C0BF47A8-B1A8-43A9-BE12-45D25073E2F8}"/>
                    </a:ext>
                  </a:extLst>
                </p:cNvPr>
                <p:cNvGrpSpPr/>
                <p:nvPr/>
              </p:nvGrpSpPr>
              <p:grpSpPr>
                <a:xfrm>
                  <a:off x="3291539" y="4628710"/>
                  <a:ext cx="404860" cy="279854"/>
                  <a:chOff x="1492896" y="4740617"/>
                  <a:chExt cx="824865" cy="570180"/>
                </a:xfrm>
              </p:grpSpPr>
              <p:pic>
                <p:nvPicPr>
                  <p:cNvPr id="320" name="Picture 319">
                    <a:extLst>
                      <a:ext uri="{FF2B5EF4-FFF2-40B4-BE49-F238E27FC236}">
                        <a16:creationId xmlns:a16="http://schemas.microsoft.com/office/drawing/2014/main" id="{C76102B0-2FCD-42AA-94C5-938EB8A6180A}"/>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321" name="Group 320">
                    <a:extLst>
                      <a:ext uri="{FF2B5EF4-FFF2-40B4-BE49-F238E27FC236}">
                        <a16:creationId xmlns:a16="http://schemas.microsoft.com/office/drawing/2014/main" id="{13F690C7-408E-41C7-A818-5A7544FC1E8C}"/>
                      </a:ext>
                    </a:extLst>
                  </p:cNvPr>
                  <p:cNvGrpSpPr/>
                  <p:nvPr/>
                </p:nvGrpSpPr>
                <p:grpSpPr>
                  <a:xfrm>
                    <a:off x="1492896" y="4740617"/>
                    <a:ext cx="824865" cy="570180"/>
                    <a:chOff x="1431708" y="4740617"/>
                    <a:chExt cx="920385" cy="570180"/>
                  </a:xfrm>
                </p:grpSpPr>
                <p:sp>
                  <p:nvSpPr>
                    <p:cNvPr id="322" name="Freeform: Shape 321">
                      <a:extLst>
                        <a:ext uri="{FF2B5EF4-FFF2-40B4-BE49-F238E27FC236}">
                          <a16:creationId xmlns:a16="http://schemas.microsoft.com/office/drawing/2014/main" id="{62CC8296-8E59-46F2-86A7-190A55C24DBB}"/>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23" name="Straight Connector 322">
                      <a:extLst>
                        <a:ext uri="{FF2B5EF4-FFF2-40B4-BE49-F238E27FC236}">
                          <a16:creationId xmlns:a16="http://schemas.microsoft.com/office/drawing/2014/main" id="{B451B516-757B-4C4D-8759-1B8329A78578}"/>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14" name="Group 313">
                  <a:extLst>
                    <a:ext uri="{FF2B5EF4-FFF2-40B4-BE49-F238E27FC236}">
                      <a16:creationId xmlns:a16="http://schemas.microsoft.com/office/drawing/2014/main" id="{FBD3B6FA-5F06-4DB0-A746-574A3B443040}"/>
                    </a:ext>
                  </a:extLst>
                </p:cNvPr>
                <p:cNvGrpSpPr/>
                <p:nvPr/>
              </p:nvGrpSpPr>
              <p:grpSpPr>
                <a:xfrm>
                  <a:off x="3893512" y="4628710"/>
                  <a:ext cx="404860" cy="279854"/>
                  <a:chOff x="1323280" y="4740617"/>
                  <a:chExt cx="824865" cy="570180"/>
                </a:xfrm>
              </p:grpSpPr>
              <p:pic>
                <p:nvPicPr>
                  <p:cNvPr id="316" name="Picture 315">
                    <a:extLst>
                      <a:ext uri="{FF2B5EF4-FFF2-40B4-BE49-F238E27FC236}">
                        <a16:creationId xmlns:a16="http://schemas.microsoft.com/office/drawing/2014/main" id="{8231A879-D45B-44DD-9015-BCCDD9702542}"/>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317" name="Group 316">
                    <a:extLst>
                      <a:ext uri="{FF2B5EF4-FFF2-40B4-BE49-F238E27FC236}">
                        <a16:creationId xmlns:a16="http://schemas.microsoft.com/office/drawing/2014/main" id="{DB51571F-CE9F-4B27-A9EB-F88D3BC3882A}"/>
                      </a:ext>
                    </a:extLst>
                  </p:cNvPr>
                  <p:cNvGrpSpPr/>
                  <p:nvPr/>
                </p:nvGrpSpPr>
                <p:grpSpPr>
                  <a:xfrm>
                    <a:off x="1323280" y="4740617"/>
                    <a:ext cx="824865" cy="570180"/>
                    <a:chOff x="1242450" y="4740617"/>
                    <a:chExt cx="920385" cy="570180"/>
                  </a:xfrm>
                </p:grpSpPr>
                <p:sp>
                  <p:nvSpPr>
                    <p:cNvPr id="318" name="Freeform: Shape 317">
                      <a:extLst>
                        <a:ext uri="{FF2B5EF4-FFF2-40B4-BE49-F238E27FC236}">
                          <a16:creationId xmlns:a16="http://schemas.microsoft.com/office/drawing/2014/main" id="{E75C252C-8535-4C3E-A767-B9A0FA417C37}"/>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19" name="Straight Connector 318">
                      <a:extLst>
                        <a:ext uri="{FF2B5EF4-FFF2-40B4-BE49-F238E27FC236}">
                          <a16:creationId xmlns:a16="http://schemas.microsoft.com/office/drawing/2014/main" id="{213D07D4-71CF-41DA-821C-986EAB7FCD22}"/>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315" name="Straight Connector 314">
                  <a:extLst>
                    <a:ext uri="{FF2B5EF4-FFF2-40B4-BE49-F238E27FC236}">
                      <a16:creationId xmlns:a16="http://schemas.microsoft.com/office/drawing/2014/main" id="{406E838F-A716-4F36-867E-FEA1143EF974}"/>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11" name="Rectangle: Rounded Corners 310">
                <a:extLst>
                  <a:ext uri="{FF2B5EF4-FFF2-40B4-BE49-F238E27FC236}">
                    <a16:creationId xmlns:a16="http://schemas.microsoft.com/office/drawing/2014/main" id="{72C77E91-436E-4008-853A-F37675EBAF1B}"/>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90">
                  <a:defRPr/>
                </a:pPr>
                <a:endParaRPr lang="en-US" sz="1762" b="1" kern="0">
                  <a:solidFill>
                    <a:srgbClr val="FFFFFF"/>
                  </a:solidFill>
                  <a:latin typeface="Segoe UI Semilight"/>
                </a:endParaRPr>
              </a:p>
            </p:txBody>
          </p:sp>
          <p:sp>
            <p:nvSpPr>
              <p:cNvPr id="312" name="TextBox 311">
                <a:extLst>
                  <a:ext uri="{FF2B5EF4-FFF2-40B4-BE49-F238E27FC236}">
                    <a16:creationId xmlns:a16="http://schemas.microsoft.com/office/drawing/2014/main" id="{12FB94B7-C46F-4AB2-97D5-A2448477B985}"/>
                  </a:ext>
                </a:extLst>
              </p:cNvPr>
              <p:cNvSpPr txBox="1"/>
              <p:nvPr/>
            </p:nvSpPr>
            <p:spPr>
              <a:xfrm>
                <a:off x="9976705" y="1941220"/>
                <a:ext cx="635721" cy="194880"/>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Zone 3</a:t>
                </a:r>
                <a:endParaRPr lang="en-US" b="1" i="1">
                  <a:solidFill>
                    <a:srgbClr val="000000"/>
                  </a:solidFill>
                  <a:latin typeface="Segoe UI"/>
                </a:endParaRPr>
              </a:p>
            </p:txBody>
          </p:sp>
        </p:grpSp>
        <p:grpSp>
          <p:nvGrpSpPr>
            <p:cNvPr id="288" name="Group 287">
              <a:extLst>
                <a:ext uri="{FF2B5EF4-FFF2-40B4-BE49-F238E27FC236}">
                  <a16:creationId xmlns:a16="http://schemas.microsoft.com/office/drawing/2014/main" id="{2745C338-8EB6-4325-BAC3-B287D043384F}"/>
                </a:ext>
              </a:extLst>
            </p:cNvPr>
            <p:cNvGrpSpPr/>
            <p:nvPr/>
          </p:nvGrpSpPr>
          <p:grpSpPr>
            <a:xfrm>
              <a:off x="6369682" y="4847206"/>
              <a:ext cx="834695" cy="465048"/>
              <a:chOff x="9734441" y="1941220"/>
              <a:chExt cx="1120250" cy="624143"/>
            </a:xfrm>
          </p:grpSpPr>
          <p:grpSp>
            <p:nvGrpSpPr>
              <p:cNvPr id="292" name="Group 291">
                <a:extLst>
                  <a:ext uri="{FF2B5EF4-FFF2-40B4-BE49-F238E27FC236}">
                    <a16:creationId xmlns:a16="http://schemas.microsoft.com/office/drawing/2014/main" id="{9D32057C-A4C2-4130-BBE3-8856D49F24EA}"/>
                  </a:ext>
                </a:extLst>
              </p:cNvPr>
              <p:cNvGrpSpPr/>
              <p:nvPr/>
            </p:nvGrpSpPr>
            <p:grpSpPr>
              <a:xfrm>
                <a:off x="9818293" y="2253328"/>
                <a:ext cx="972173" cy="243489"/>
                <a:chOff x="3291539" y="4628710"/>
                <a:chExt cx="1006833" cy="279854"/>
              </a:xfrm>
            </p:grpSpPr>
            <p:grpSp>
              <p:nvGrpSpPr>
                <p:cNvPr id="295" name="Group 294">
                  <a:extLst>
                    <a:ext uri="{FF2B5EF4-FFF2-40B4-BE49-F238E27FC236}">
                      <a16:creationId xmlns:a16="http://schemas.microsoft.com/office/drawing/2014/main" id="{A1892B62-D558-4DAF-8A34-0E09D6B66DFD}"/>
                    </a:ext>
                  </a:extLst>
                </p:cNvPr>
                <p:cNvGrpSpPr/>
                <p:nvPr/>
              </p:nvGrpSpPr>
              <p:grpSpPr>
                <a:xfrm>
                  <a:off x="3291539" y="4628710"/>
                  <a:ext cx="404860" cy="279854"/>
                  <a:chOff x="1492896" y="4740617"/>
                  <a:chExt cx="824865" cy="570180"/>
                </a:xfrm>
              </p:grpSpPr>
              <p:pic>
                <p:nvPicPr>
                  <p:cNvPr id="302" name="Picture 301">
                    <a:extLst>
                      <a:ext uri="{FF2B5EF4-FFF2-40B4-BE49-F238E27FC236}">
                        <a16:creationId xmlns:a16="http://schemas.microsoft.com/office/drawing/2014/main" id="{F6086A00-5986-41F2-AFE2-6759A7C65301}"/>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307" name="Group 306">
                    <a:extLst>
                      <a:ext uri="{FF2B5EF4-FFF2-40B4-BE49-F238E27FC236}">
                        <a16:creationId xmlns:a16="http://schemas.microsoft.com/office/drawing/2014/main" id="{6AE15F3B-5773-43A8-9D23-9E2D6537A29F}"/>
                      </a:ext>
                    </a:extLst>
                  </p:cNvPr>
                  <p:cNvGrpSpPr/>
                  <p:nvPr/>
                </p:nvGrpSpPr>
                <p:grpSpPr>
                  <a:xfrm>
                    <a:off x="1492896" y="4740617"/>
                    <a:ext cx="824865" cy="570180"/>
                    <a:chOff x="1431708" y="4740617"/>
                    <a:chExt cx="920385" cy="570180"/>
                  </a:xfrm>
                </p:grpSpPr>
                <p:sp>
                  <p:nvSpPr>
                    <p:cNvPr id="308" name="Freeform: Shape 307">
                      <a:extLst>
                        <a:ext uri="{FF2B5EF4-FFF2-40B4-BE49-F238E27FC236}">
                          <a16:creationId xmlns:a16="http://schemas.microsoft.com/office/drawing/2014/main" id="{014D9EF8-3C1E-455F-AF7F-560274FBD84C}"/>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09" name="Straight Connector 308">
                      <a:extLst>
                        <a:ext uri="{FF2B5EF4-FFF2-40B4-BE49-F238E27FC236}">
                          <a16:creationId xmlns:a16="http://schemas.microsoft.com/office/drawing/2014/main" id="{9A0B7EE0-3F93-4736-9D59-20AB38DD4EEF}"/>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296" name="Group 295">
                  <a:extLst>
                    <a:ext uri="{FF2B5EF4-FFF2-40B4-BE49-F238E27FC236}">
                      <a16:creationId xmlns:a16="http://schemas.microsoft.com/office/drawing/2014/main" id="{ACEADCC1-C6CA-41FB-83B4-7751AFAB6AE1}"/>
                    </a:ext>
                  </a:extLst>
                </p:cNvPr>
                <p:cNvGrpSpPr/>
                <p:nvPr/>
              </p:nvGrpSpPr>
              <p:grpSpPr>
                <a:xfrm>
                  <a:off x="3893512" y="4628710"/>
                  <a:ext cx="404860" cy="279854"/>
                  <a:chOff x="1323280" y="4740617"/>
                  <a:chExt cx="824865" cy="570180"/>
                </a:xfrm>
              </p:grpSpPr>
              <p:pic>
                <p:nvPicPr>
                  <p:cNvPr id="298" name="Picture 297">
                    <a:extLst>
                      <a:ext uri="{FF2B5EF4-FFF2-40B4-BE49-F238E27FC236}">
                        <a16:creationId xmlns:a16="http://schemas.microsoft.com/office/drawing/2014/main" id="{A310CB7C-169D-43A8-825F-7673EA3F151B}"/>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299" name="Group 298">
                    <a:extLst>
                      <a:ext uri="{FF2B5EF4-FFF2-40B4-BE49-F238E27FC236}">
                        <a16:creationId xmlns:a16="http://schemas.microsoft.com/office/drawing/2014/main" id="{524312C5-13FE-41F9-8E45-0B5F642C86F6}"/>
                      </a:ext>
                    </a:extLst>
                  </p:cNvPr>
                  <p:cNvGrpSpPr/>
                  <p:nvPr/>
                </p:nvGrpSpPr>
                <p:grpSpPr>
                  <a:xfrm>
                    <a:off x="1323280" y="4740617"/>
                    <a:ext cx="824865" cy="570180"/>
                    <a:chOff x="1242450" y="4740617"/>
                    <a:chExt cx="920385" cy="570180"/>
                  </a:xfrm>
                </p:grpSpPr>
                <p:sp>
                  <p:nvSpPr>
                    <p:cNvPr id="300" name="Freeform: Shape 299">
                      <a:extLst>
                        <a:ext uri="{FF2B5EF4-FFF2-40B4-BE49-F238E27FC236}">
                          <a16:creationId xmlns:a16="http://schemas.microsoft.com/office/drawing/2014/main" id="{69DE864C-D6E9-48CC-8362-2031CD33C2F7}"/>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01" name="Straight Connector 300">
                      <a:extLst>
                        <a:ext uri="{FF2B5EF4-FFF2-40B4-BE49-F238E27FC236}">
                          <a16:creationId xmlns:a16="http://schemas.microsoft.com/office/drawing/2014/main" id="{C7333D8A-F664-43E5-B09F-D16EC827FAB1}"/>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297" name="Straight Connector 296">
                  <a:extLst>
                    <a:ext uri="{FF2B5EF4-FFF2-40B4-BE49-F238E27FC236}">
                      <a16:creationId xmlns:a16="http://schemas.microsoft.com/office/drawing/2014/main" id="{8E22E7C3-C843-4592-AFB1-41510E2D5D0D}"/>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293" name="Rectangle: Rounded Corners 292">
                <a:extLst>
                  <a:ext uri="{FF2B5EF4-FFF2-40B4-BE49-F238E27FC236}">
                    <a16:creationId xmlns:a16="http://schemas.microsoft.com/office/drawing/2014/main" id="{57A7C885-B2C8-450E-B444-047FBF960FA6}"/>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90">
                  <a:defRPr/>
                </a:pPr>
                <a:endParaRPr lang="en-US" sz="1762" b="1" kern="0">
                  <a:solidFill>
                    <a:srgbClr val="FFFFFF"/>
                  </a:solidFill>
                  <a:latin typeface="Segoe UI Semilight"/>
                </a:endParaRPr>
              </a:p>
            </p:txBody>
          </p:sp>
          <p:sp>
            <p:nvSpPr>
              <p:cNvPr id="294" name="TextBox 293">
                <a:extLst>
                  <a:ext uri="{FF2B5EF4-FFF2-40B4-BE49-F238E27FC236}">
                    <a16:creationId xmlns:a16="http://schemas.microsoft.com/office/drawing/2014/main" id="{45611902-1465-484A-80E8-9F8066C568C5}"/>
                  </a:ext>
                </a:extLst>
              </p:cNvPr>
              <p:cNvSpPr txBox="1"/>
              <p:nvPr/>
            </p:nvSpPr>
            <p:spPr>
              <a:xfrm>
                <a:off x="9976705" y="1941220"/>
                <a:ext cx="635721" cy="194880"/>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Zone 1</a:t>
                </a:r>
                <a:endParaRPr lang="en-US" b="1" i="1">
                  <a:solidFill>
                    <a:srgbClr val="000000"/>
                  </a:solidFill>
                  <a:latin typeface="Segoe UI"/>
                </a:endParaRPr>
              </a:p>
            </p:txBody>
          </p:sp>
        </p:grpSp>
      </p:grpSp>
      <p:grpSp>
        <p:nvGrpSpPr>
          <p:cNvPr id="340" name="Group 339">
            <a:extLst>
              <a:ext uri="{FF2B5EF4-FFF2-40B4-BE49-F238E27FC236}">
                <a16:creationId xmlns:a16="http://schemas.microsoft.com/office/drawing/2014/main" id="{C77FCDA7-CB5F-43D6-848B-C128695969E6}"/>
              </a:ext>
            </a:extLst>
          </p:cNvPr>
          <p:cNvGrpSpPr/>
          <p:nvPr/>
        </p:nvGrpSpPr>
        <p:grpSpPr>
          <a:xfrm>
            <a:off x="8229551" y="2250011"/>
            <a:ext cx="3630507" cy="1905005"/>
            <a:chOff x="8228779" y="3968317"/>
            <a:chExt cx="3703389" cy="1943249"/>
          </a:xfrm>
        </p:grpSpPr>
        <p:grpSp>
          <p:nvGrpSpPr>
            <p:cNvPr id="341" name="Group 340">
              <a:extLst>
                <a:ext uri="{FF2B5EF4-FFF2-40B4-BE49-F238E27FC236}">
                  <a16:creationId xmlns:a16="http://schemas.microsoft.com/office/drawing/2014/main" id="{2E49A744-31A9-4BBB-9009-3761CFB2DF2B}"/>
                </a:ext>
              </a:extLst>
            </p:cNvPr>
            <p:cNvGrpSpPr/>
            <p:nvPr/>
          </p:nvGrpSpPr>
          <p:grpSpPr>
            <a:xfrm>
              <a:off x="10770115" y="3968317"/>
              <a:ext cx="1162053" cy="1943249"/>
              <a:chOff x="10374150" y="1631535"/>
              <a:chExt cx="1479044" cy="2473345"/>
            </a:xfrm>
          </p:grpSpPr>
          <p:grpSp>
            <p:nvGrpSpPr>
              <p:cNvPr id="396" name="Group 395">
                <a:extLst>
                  <a:ext uri="{FF2B5EF4-FFF2-40B4-BE49-F238E27FC236}">
                    <a16:creationId xmlns:a16="http://schemas.microsoft.com/office/drawing/2014/main" id="{C60D3F1A-19B4-4EB7-A612-B2E0765C0F53}"/>
                  </a:ext>
                </a:extLst>
              </p:cNvPr>
              <p:cNvGrpSpPr/>
              <p:nvPr/>
            </p:nvGrpSpPr>
            <p:grpSpPr>
              <a:xfrm>
                <a:off x="10374150" y="1631535"/>
                <a:ext cx="1479044" cy="2473345"/>
                <a:chOff x="5444944" y="4437621"/>
                <a:chExt cx="1479266" cy="1450648"/>
              </a:xfrm>
            </p:grpSpPr>
            <p:sp>
              <p:nvSpPr>
                <p:cNvPr id="411" name="Rectangle: Rounded Corners 410">
                  <a:extLst>
                    <a:ext uri="{FF2B5EF4-FFF2-40B4-BE49-F238E27FC236}">
                      <a16:creationId xmlns:a16="http://schemas.microsoft.com/office/drawing/2014/main" id="{EE2EE75D-C09D-494E-AC52-D877394D9FA9}"/>
                    </a:ext>
                  </a:extLst>
                </p:cNvPr>
                <p:cNvSpPr/>
                <p:nvPr/>
              </p:nvSpPr>
              <p:spPr bwMode="auto">
                <a:xfrm>
                  <a:off x="5444944" y="4581979"/>
                  <a:ext cx="1479266" cy="1306290"/>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79226" tIns="143381" rIns="179226" bIns="143381" numCol="1" spcCol="0" rtlCol="0" fromWordArt="0" anchor="t" anchorCtr="0" forceAA="0" compatLnSpc="1">
                  <a:prstTxWarp prst="textNoShape">
                    <a:avLst/>
                  </a:prstTxWarp>
                  <a:noAutofit/>
                </a:bodyPr>
                <a:lstStyle/>
                <a:p>
                  <a:pPr algn="ctr" defTabSz="913708"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2" name="TextBox 411">
                  <a:extLst>
                    <a:ext uri="{FF2B5EF4-FFF2-40B4-BE49-F238E27FC236}">
                      <a16:creationId xmlns:a16="http://schemas.microsoft.com/office/drawing/2014/main" id="{AC531F20-7C04-46DD-9C09-5ED19389BF33}"/>
                    </a:ext>
                  </a:extLst>
                </p:cNvPr>
                <p:cNvSpPr txBox="1"/>
                <p:nvPr/>
              </p:nvSpPr>
              <p:spPr>
                <a:xfrm>
                  <a:off x="5742801" y="4437621"/>
                  <a:ext cx="791348" cy="123992"/>
                </a:xfrm>
                <a:prstGeom prst="rect">
                  <a:avLst/>
                </a:prstGeom>
                <a:noFill/>
              </p:spPr>
              <p:txBody>
                <a:bodyPr wrap="square" lIns="0" tIns="0" rIns="0" bIns="0" rtlCol="0">
                  <a:spAutoFit/>
                </a:bodyPr>
                <a:lstStyle/>
                <a:p>
                  <a:pPr algn="ctr" defTabSz="913973">
                    <a:lnSpc>
                      <a:spcPct val="90000"/>
                    </a:lnSpc>
                    <a:spcAft>
                      <a:spcPts val="588"/>
                    </a:spcAft>
                    <a:defRPr/>
                  </a:pPr>
                  <a:r>
                    <a:rPr lang="en-US" sz="1176">
                      <a:solidFill>
                        <a:srgbClr val="000000"/>
                      </a:solidFill>
                      <a:latin typeface="Segoe UI Semibold"/>
                    </a:rPr>
                    <a:t>Region 2</a:t>
                  </a:r>
                  <a:endParaRPr lang="en-US" sz="2353">
                    <a:solidFill>
                      <a:srgbClr val="000000"/>
                    </a:solidFill>
                    <a:latin typeface="Segoe UI Semibold"/>
                  </a:endParaRPr>
                </a:p>
              </p:txBody>
            </p:sp>
          </p:grpSp>
          <p:grpSp>
            <p:nvGrpSpPr>
              <p:cNvPr id="397" name="Group 396">
                <a:extLst>
                  <a:ext uri="{FF2B5EF4-FFF2-40B4-BE49-F238E27FC236}">
                    <a16:creationId xmlns:a16="http://schemas.microsoft.com/office/drawing/2014/main" id="{B78F9120-D0B5-4FBC-9A0A-28696732D102}"/>
                  </a:ext>
                </a:extLst>
              </p:cNvPr>
              <p:cNvGrpSpPr/>
              <p:nvPr/>
            </p:nvGrpSpPr>
            <p:grpSpPr>
              <a:xfrm>
                <a:off x="10461841" y="2133101"/>
                <a:ext cx="1303663" cy="1559084"/>
                <a:chOff x="1337223" y="4230417"/>
                <a:chExt cx="1303858" cy="1559317"/>
              </a:xfrm>
            </p:grpSpPr>
            <p:grpSp>
              <p:nvGrpSpPr>
                <p:cNvPr id="398" name="Group 397">
                  <a:extLst>
                    <a:ext uri="{FF2B5EF4-FFF2-40B4-BE49-F238E27FC236}">
                      <a16:creationId xmlns:a16="http://schemas.microsoft.com/office/drawing/2014/main" id="{DDB6D57E-7EF9-440F-BC16-0A966A755FDD}"/>
                    </a:ext>
                  </a:extLst>
                </p:cNvPr>
                <p:cNvGrpSpPr/>
                <p:nvPr/>
              </p:nvGrpSpPr>
              <p:grpSpPr>
                <a:xfrm>
                  <a:off x="1337223" y="4626335"/>
                  <a:ext cx="655186" cy="452890"/>
                  <a:chOff x="1543272" y="4740617"/>
                  <a:chExt cx="824865" cy="570180"/>
                </a:xfrm>
              </p:grpSpPr>
              <p:pic>
                <p:nvPicPr>
                  <p:cNvPr id="407" name="Picture 406">
                    <a:extLst>
                      <a:ext uri="{FF2B5EF4-FFF2-40B4-BE49-F238E27FC236}">
                        <a16:creationId xmlns:a16="http://schemas.microsoft.com/office/drawing/2014/main" id="{95357565-8A38-4A69-9542-0C9977B028CD}"/>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408" name="Group 407">
                    <a:extLst>
                      <a:ext uri="{FF2B5EF4-FFF2-40B4-BE49-F238E27FC236}">
                        <a16:creationId xmlns:a16="http://schemas.microsoft.com/office/drawing/2014/main" id="{EBAF9948-DE55-473F-B698-63BB0D80065B}"/>
                      </a:ext>
                    </a:extLst>
                  </p:cNvPr>
                  <p:cNvGrpSpPr/>
                  <p:nvPr/>
                </p:nvGrpSpPr>
                <p:grpSpPr>
                  <a:xfrm>
                    <a:off x="1543272" y="4740617"/>
                    <a:ext cx="824865" cy="570180"/>
                    <a:chOff x="1487917" y="4740617"/>
                    <a:chExt cx="920385" cy="570180"/>
                  </a:xfrm>
                </p:grpSpPr>
                <p:sp>
                  <p:nvSpPr>
                    <p:cNvPr id="409" name="Freeform: Shape 408">
                      <a:extLst>
                        <a:ext uri="{FF2B5EF4-FFF2-40B4-BE49-F238E27FC236}">
                          <a16:creationId xmlns:a16="http://schemas.microsoft.com/office/drawing/2014/main" id="{16970DAA-9BD9-4812-9090-2027876065E3}"/>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9" rIns="162460" bIns="81229" numCol="1" anchor="t" anchorCtr="0" compatLnSpc="1">
                      <a:prstTxWarp prst="textNoShape">
                        <a:avLst/>
                      </a:prstTxWarp>
                      <a:noAutofit/>
                    </a:bodyPr>
                    <a:lstStyle/>
                    <a:p>
                      <a:pPr defTabSz="1656834">
                        <a:lnSpc>
                          <a:spcPct val="90000"/>
                        </a:lnSpc>
                        <a:spcBef>
                          <a:spcPts val="1066"/>
                        </a:spcBef>
                        <a:defRPr/>
                      </a:pPr>
                      <a:endParaRPr lang="en-US" sz="3200" kern="0">
                        <a:gradFill>
                          <a:gsLst>
                            <a:gs pos="0">
                              <a:srgbClr val="1A1A1A"/>
                            </a:gs>
                            <a:gs pos="100000">
                              <a:srgbClr val="1A1A1A"/>
                            </a:gs>
                          </a:gsLst>
                          <a:lin ang="5400000" scaled="0"/>
                        </a:gradFill>
                        <a:latin typeface="Segoe UI Semilight"/>
                      </a:endParaRPr>
                    </a:p>
                  </p:txBody>
                </p:sp>
                <p:cxnSp>
                  <p:nvCxnSpPr>
                    <p:cNvPr id="410" name="Straight Connector 409">
                      <a:extLst>
                        <a:ext uri="{FF2B5EF4-FFF2-40B4-BE49-F238E27FC236}">
                          <a16:creationId xmlns:a16="http://schemas.microsoft.com/office/drawing/2014/main" id="{047BF4EA-EB7A-4671-9098-FCAFED6BEBAA}"/>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99" name="Group 398">
                  <a:extLst>
                    <a:ext uri="{FF2B5EF4-FFF2-40B4-BE49-F238E27FC236}">
                      <a16:creationId xmlns:a16="http://schemas.microsoft.com/office/drawing/2014/main" id="{FB5E572C-FECE-4579-9BB4-A465F4EC413A}"/>
                    </a:ext>
                  </a:extLst>
                </p:cNvPr>
                <p:cNvGrpSpPr/>
                <p:nvPr/>
              </p:nvGrpSpPr>
              <p:grpSpPr>
                <a:xfrm>
                  <a:off x="1985291" y="5336844"/>
                  <a:ext cx="655186" cy="452890"/>
                  <a:chOff x="1543272" y="4740617"/>
                  <a:chExt cx="824865" cy="570180"/>
                </a:xfrm>
              </p:grpSpPr>
              <p:pic>
                <p:nvPicPr>
                  <p:cNvPr id="403" name="Picture 402">
                    <a:extLst>
                      <a:ext uri="{FF2B5EF4-FFF2-40B4-BE49-F238E27FC236}">
                        <a16:creationId xmlns:a16="http://schemas.microsoft.com/office/drawing/2014/main" id="{9BEDEDBC-9AE0-4C26-8A1C-B9C36B4C4BF5}"/>
                      </a:ext>
                    </a:extLst>
                  </p:cNvPr>
                  <p:cNvPicPr>
                    <a:picLocks noChangeAspect="1"/>
                  </p:cNvPicPr>
                  <p:nvPr/>
                </p:nvPicPr>
                <p:blipFill>
                  <a:blip r:embed="rId3"/>
                  <a:stretch>
                    <a:fillRect/>
                  </a:stretch>
                </p:blipFill>
                <p:spPr>
                  <a:xfrm>
                    <a:off x="1769014" y="4883442"/>
                    <a:ext cx="373380" cy="350544"/>
                  </a:xfrm>
                  <a:prstGeom prst="rect">
                    <a:avLst/>
                  </a:prstGeom>
                </p:spPr>
              </p:pic>
              <p:grpSp>
                <p:nvGrpSpPr>
                  <p:cNvPr id="404" name="Group 403">
                    <a:extLst>
                      <a:ext uri="{FF2B5EF4-FFF2-40B4-BE49-F238E27FC236}">
                        <a16:creationId xmlns:a16="http://schemas.microsoft.com/office/drawing/2014/main" id="{C25D4192-CC64-439F-AD4A-60466A4AC460}"/>
                      </a:ext>
                    </a:extLst>
                  </p:cNvPr>
                  <p:cNvGrpSpPr/>
                  <p:nvPr/>
                </p:nvGrpSpPr>
                <p:grpSpPr>
                  <a:xfrm>
                    <a:off x="1543272" y="4740617"/>
                    <a:ext cx="824865" cy="570180"/>
                    <a:chOff x="1487917" y="4740617"/>
                    <a:chExt cx="920385" cy="570180"/>
                  </a:xfrm>
                </p:grpSpPr>
                <p:sp>
                  <p:nvSpPr>
                    <p:cNvPr id="405" name="Freeform: Shape 404">
                      <a:extLst>
                        <a:ext uri="{FF2B5EF4-FFF2-40B4-BE49-F238E27FC236}">
                          <a16:creationId xmlns:a16="http://schemas.microsoft.com/office/drawing/2014/main" id="{0242E19B-B575-4C99-9BF6-3C0A76779CA9}"/>
                        </a:ext>
                      </a:extLst>
                    </p:cNvPr>
                    <p:cNvSpPr>
                      <a:spLocks/>
                    </p:cNvSpPr>
                    <p:nvPr/>
                  </p:nvSpPr>
                  <p:spPr bwMode="auto">
                    <a:xfrm>
                      <a:off x="1561125" y="4740617"/>
                      <a:ext cx="773969" cy="570179"/>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60" tIns="81229" rIns="162460" bIns="81229" numCol="1" anchor="t" anchorCtr="0" compatLnSpc="1">
                      <a:prstTxWarp prst="textNoShape">
                        <a:avLst/>
                      </a:prstTxWarp>
                      <a:noAutofit/>
                    </a:bodyPr>
                    <a:lstStyle/>
                    <a:p>
                      <a:pPr defTabSz="1656834">
                        <a:lnSpc>
                          <a:spcPct val="90000"/>
                        </a:lnSpc>
                        <a:spcBef>
                          <a:spcPts val="1066"/>
                        </a:spcBef>
                        <a:defRPr/>
                      </a:pPr>
                      <a:endParaRPr lang="en-US" sz="3200" kern="0">
                        <a:gradFill>
                          <a:gsLst>
                            <a:gs pos="0">
                              <a:srgbClr val="1A1A1A"/>
                            </a:gs>
                            <a:gs pos="100000">
                              <a:srgbClr val="1A1A1A"/>
                            </a:gs>
                          </a:gsLst>
                          <a:lin ang="5400000" scaled="0"/>
                        </a:gradFill>
                        <a:latin typeface="Segoe UI Semilight"/>
                      </a:endParaRPr>
                    </a:p>
                  </p:txBody>
                </p:sp>
                <p:cxnSp>
                  <p:nvCxnSpPr>
                    <p:cNvPr id="406" name="Straight Connector 405">
                      <a:extLst>
                        <a:ext uri="{FF2B5EF4-FFF2-40B4-BE49-F238E27FC236}">
                          <a16:creationId xmlns:a16="http://schemas.microsoft.com/office/drawing/2014/main" id="{6E01F2C3-0579-4008-9EE1-697E4DA642ED}"/>
                        </a:ext>
                      </a:extLst>
                    </p:cNvPr>
                    <p:cNvCxnSpPr>
                      <a:cxnSpLocks/>
                    </p:cNvCxnSpPr>
                    <p:nvPr/>
                  </p:nvCxnSpPr>
                  <p:spPr>
                    <a:xfrm>
                      <a:off x="1487917"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400" name="Straight Connector 399">
                  <a:extLst>
                    <a:ext uri="{FF2B5EF4-FFF2-40B4-BE49-F238E27FC236}">
                      <a16:creationId xmlns:a16="http://schemas.microsoft.com/office/drawing/2014/main" id="{35BEA82D-1512-44E6-AB89-825D28752954}"/>
                    </a:ext>
                  </a:extLst>
                </p:cNvPr>
                <p:cNvCxnSpPr>
                  <a:cxnSpLocks/>
                </p:cNvCxnSpPr>
                <p:nvPr/>
              </p:nvCxnSpPr>
              <p:spPr>
                <a:xfrm>
                  <a:off x="1618896" y="5127073"/>
                  <a:ext cx="365485" cy="365485"/>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401" name="TextBox 400">
                  <a:extLst>
                    <a:ext uri="{FF2B5EF4-FFF2-40B4-BE49-F238E27FC236}">
                      <a16:creationId xmlns:a16="http://schemas.microsoft.com/office/drawing/2014/main" id="{3D5B9978-8242-4C41-B770-1E7DC4014925}"/>
                    </a:ext>
                  </a:extLst>
                </p:cNvPr>
                <p:cNvSpPr txBox="1"/>
                <p:nvPr/>
              </p:nvSpPr>
              <p:spPr>
                <a:xfrm>
                  <a:off x="1337402" y="4230417"/>
                  <a:ext cx="654827" cy="377338"/>
                </a:xfrm>
                <a:prstGeom prst="rect">
                  <a:avLst/>
                </a:prstGeom>
                <a:noFill/>
              </p:spPr>
              <p:txBody>
                <a:bodyPr wrap="square" lIns="0" tIns="0" rIns="0" bIns="0" rtlCol="0">
                  <a:spAutoFit/>
                </a:bodyPr>
                <a:lstStyle/>
                <a:p>
                  <a:pPr algn="ctr" defTabSz="913973">
                    <a:lnSpc>
                      <a:spcPct val="90000"/>
                    </a:lnSpc>
                    <a:spcAft>
                      <a:spcPts val="588"/>
                    </a:spcAft>
                    <a:defRPr/>
                  </a:pPr>
                  <a:r>
                    <a:rPr lang="en-US" sz="1029" i="1">
                      <a:solidFill>
                        <a:srgbClr val="000000"/>
                      </a:solidFill>
                      <a:latin typeface="Calibri" panose="020F0502020204030204"/>
                    </a:rPr>
                    <a:t>Data center 1</a:t>
                  </a:r>
                  <a:endParaRPr lang="en-US" i="1">
                    <a:solidFill>
                      <a:srgbClr val="000000"/>
                    </a:solidFill>
                    <a:latin typeface="Calibri" panose="020F0502020204030204"/>
                  </a:endParaRPr>
                </a:p>
              </p:txBody>
            </p:sp>
            <p:sp>
              <p:nvSpPr>
                <p:cNvPr id="402" name="TextBox 401">
                  <a:extLst>
                    <a:ext uri="{FF2B5EF4-FFF2-40B4-BE49-F238E27FC236}">
                      <a16:creationId xmlns:a16="http://schemas.microsoft.com/office/drawing/2014/main" id="{604C1D0D-2C82-49C5-9FE2-A99D7FD74128}"/>
                    </a:ext>
                  </a:extLst>
                </p:cNvPr>
                <p:cNvSpPr txBox="1"/>
                <p:nvPr/>
              </p:nvSpPr>
              <p:spPr>
                <a:xfrm>
                  <a:off x="1986254" y="4940920"/>
                  <a:ext cx="654827" cy="377338"/>
                </a:xfrm>
                <a:prstGeom prst="rect">
                  <a:avLst/>
                </a:prstGeom>
                <a:noFill/>
              </p:spPr>
              <p:txBody>
                <a:bodyPr wrap="square" lIns="0" tIns="0" rIns="0" bIns="0" rtlCol="0">
                  <a:spAutoFit/>
                </a:bodyPr>
                <a:lstStyle/>
                <a:p>
                  <a:pPr algn="ctr" defTabSz="913973">
                    <a:lnSpc>
                      <a:spcPct val="90000"/>
                    </a:lnSpc>
                    <a:spcAft>
                      <a:spcPts val="588"/>
                    </a:spcAft>
                    <a:defRPr/>
                  </a:pPr>
                  <a:r>
                    <a:rPr lang="en-US" sz="1029" i="1">
                      <a:solidFill>
                        <a:srgbClr val="000000"/>
                      </a:solidFill>
                      <a:latin typeface="Calibri" panose="020F0502020204030204"/>
                    </a:rPr>
                    <a:t>Data center 2</a:t>
                  </a:r>
                  <a:endParaRPr lang="en-US" i="1">
                    <a:solidFill>
                      <a:srgbClr val="000000"/>
                    </a:solidFill>
                    <a:latin typeface="Calibri" panose="020F0502020204030204"/>
                  </a:endParaRPr>
                </a:p>
              </p:txBody>
            </p:sp>
          </p:grpSp>
        </p:grpSp>
        <p:cxnSp>
          <p:nvCxnSpPr>
            <p:cNvPr id="342" name="Straight Connector 341">
              <a:extLst>
                <a:ext uri="{FF2B5EF4-FFF2-40B4-BE49-F238E27FC236}">
                  <a16:creationId xmlns:a16="http://schemas.microsoft.com/office/drawing/2014/main" id="{09C0D27B-9837-4F2B-B5EC-5DBC4556E08D}"/>
                </a:ext>
              </a:extLst>
            </p:cNvPr>
            <p:cNvCxnSpPr>
              <a:cxnSpLocks/>
            </p:cNvCxnSpPr>
            <p:nvPr/>
          </p:nvCxnSpPr>
          <p:spPr>
            <a:xfrm>
              <a:off x="10400199" y="4993319"/>
              <a:ext cx="354377" cy="0"/>
            </a:xfrm>
            <a:prstGeom prst="line">
              <a:avLst/>
            </a:prstGeom>
            <a:noFill/>
            <a:ln w="19050" cap="flat" cmpd="sng" algn="ctr">
              <a:solidFill>
                <a:schemeClr val="tx1"/>
              </a:solidFill>
              <a:prstDash val="solid"/>
              <a:headEnd type="arrow" w="sm" len="sm"/>
              <a:tailEnd type="arrow" w="sm" len="sm"/>
            </a:ln>
            <a:effectLst/>
          </p:spPr>
        </p:cxnSp>
        <p:grpSp>
          <p:nvGrpSpPr>
            <p:cNvPr id="343" name="Group 342">
              <a:extLst>
                <a:ext uri="{FF2B5EF4-FFF2-40B4-BE49-F238E27FC236}">
                  <a16:creationId xmlns:a16="http://schemas.microsoft.com/office/drawing/2014/main" id="{36BCBCFE-3B14-483D-91FB-01617A6EEDC3}"/>
                </a:ext>
              </a:extLst>
            </p:cNvPr>
            <p:cNvGrpSpPr/>
            <p:nvPr/>
          </p:nvGrpSpPr>
          <p:grpSpPr>
            <a:xfrm>
              <a:off x="8228779" y="4223582"/>
              <a:ext cx="2185505" cy="1490329"/>
              <a:chOff x="7345695" y="4223582"/>
              <a:chExt cx="2185505" cy="1490329"/>
            </a:xfrm>
          </p:grpSpPr>
          <p:grpSp>
            <p:nvGrpSpPr>
              <p:cNvPr id="344" name="Group 343">
                <a:extLst>
                  <a:ext uri="{FF2B5EF4-FFF2-40B4-BE49-F238E27FC236}">
                    <a16:creationId xmlns:a16="http://schemas.microsoft.com/office/drawing/2014/main" id="{BDB18093-D0C5-42A0-9AD8-DFFF966F234C}"/>
                  </a:ext>
                </a:extLst>
              </p:cNvPr>
              <p:cNvGrpSpPr/>
              <p:nvPr/>
            </p:nvGrpSpPr>
            <p:grpSpPr>
              <a:xfrm>
                <a:off x="7345695" y="4426822"/>
                <a:ext cx="2185505" cy="1287089"/>
                <a:chOff x="5692158" y="4809369"/>
                <a:chExt cx="2185505" cy="1287089"/>
              </a:xfrm>
            </p:grpSpPr>
            <p:sp>
              <p:nvSpPr>
                <p:cNvPr id="346" name="Rectangle: Rounded Corners 345">
                  <a:extLst>
                    <a:ext uri="{FF2B5EF4-FFF2-40B4-BE49-F238E27FC236}">
                      <a16:creationId xmlns:a16="http://schemas.microsoft.com/office/drawing/2014/main" id="{96AD6B76-8C0F-49AF-9A5D-90C26F917447}"/>
                    </a:ext>
                  </a:extLst>
                </p:cNvPr>
                <p:cNvSpPr/>
                <p:nvPr/>
              </p:nvSpPr>
              <p:spPr bwMode="auto">
                <a:xfrm>
                  <a:off x="5692158" y="4809369"/>
                  <a:ext cx="2185505" cy="1287089"/>
                </a:xfrm>
                <a:prstGeom prst="roundRect">
                  <a:avLst>
                    <a:gd name="adj" fmla="val 0"/>
                  </a:avLst>
                </a:prstGeom>
                <a:noFill/>
                <a:ln w="19050" cap="flat" cmpd="sng" algn="ctr">
                  <a:solidFill>
                    <a:schemeClr val="accent2"/>
                  </a:solidFill>
                  <a:prstDash val="sysDot"/>
                  <a:headEnd type="none" w="med" len="med"/>
                  <a:tailEnd type="none" w="med" len="med"/>
                </a:ln>
                <a:effectLst/>
              </p:spPr>
              <p:txBody>
                <a:bodyPr rot="0" spcFirstLastPara="0" vertOverflow="overflow" horzOverflow="overflow" vert="horz" wrap="square" lIns="179225" tIns="143379" rIns="179225" bIns="143379" numCol="1" spcCol="0" rtlCol="0" fromWordArt="0" anchor="t" anchorCtr="0" forceAA="0" compatLnSpc="1">
                  <a:prstTxWarp prst="textNoShape">
                    <a:avLst/>
                  </a:prstTxWarp>
                  <a:noAutofit/>
                </a:bodyPr>
                <a:lstStyle/>
                <a:p>
                  <a:pPr algn="ctr" defTabSz="913625" fontAlgn="base">
                    <a:lnSpc>
                      <a:spcPct val="90000"/>
                    </a:lnSpc>
                    <a:spcBef>
                      <a:spcPct val="0"/>
                    </a:spcBef>
                    <a:spcAft>
                      <a:spcPct val="0"/>
                    </a:spcAft>
                    <a:defRPr/>
                  </a:pPr>
                  <a:endParaRPr lang="en-US" sz="2353" b="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47" name="Group 346">
                  <a:extLst>
                    <a:ext uri="{FF2B5EF4-FFF2-40B4-BE49-F238E27FC236}">
                      <a16:creationId xmlns:a16="http://schemas.microsoft.com/office/drawing/2014/main" id="{3E8229FB-6D05-4CEB-96C1-0D0666A4993A}"/>
                    </a:ext>
                  </a:extLst>
                </p:cNvPr>
                <p:cNvGrpSpPr/>
                <p:nvPr/>
              </p:nvGrpSpPr>
              <p:grpSpPr>
                <a:xfrm>
                  <a:off x="6342403" y="5323269"/>
                  <a:ext cx="885014" cy="220351"/>
                  <a:chOff x="9669274" y="2735571"/>
                  <a:chExt cx="1187783" cy="295735"/>
                </a:xfrm>
              </p:grpSpPr>
              <p:cxnSp>
                <p:nvCxnSpPr>
                  <p:cNvPr id="394" name="Straight Connector 393">
                    <a:extLst>
                      <a:ext uri="{FF2B5EF4-FFF2-40B4-BE49-F238E27FC236}">
                        <a16:creationId xmlns:a16="http://schemas.microsoft.com/office/drawing/2014/main" id="{9A015979-729E-4236-A4F2-9EFE3EAC756B}"/>
                      </a:ext>
                    </a:extLst>
                  </p:cNvPr>
                  <p:cNvCxnSpPr>
                    <a:cxnSpLocks/>
                  </p:cNvCxnSpPr>
                  <p:nvPr/>
                </p:nvCxnSpPr>
                <p:spPr>
                  <a:xfrm flipV="1">
                    <a:off x="9669274"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8D68D403-FC2B-429F-BD8C-E368A2E07EB0}"/>
                      </a:ext>
                    </a:extLst>
                  </p:cNvPr>
                  <p:cNvCxnSpPr>
                    <a:cxnSpLocks/>
                  </p:cNvCxnSpPr>
                  <p:nvPr/>
                </p:nvCxnSpPr>
                <p:spPr>
                  <a:xfrm flipH="1" flipV="1">
                    <a:off x="10512256" y="2735571"/>
                    <a:ext cx="344801" cy="295735"/>
                  </a:xfrm>
                  <a:prstGeom prst="line">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193D3174-768B-4705-9AE9-B47148F970F9}"/>
                    </a:ext>
                  </a:extLst>
                </p:cNvPr>
                <p:cNvGrpSpPr/>
                <p:nvPr/>
              </p:nvGrpSpPr>
              <p:grpSpPr>
                <a:xfrm>
                  <a:off x="5772269" y="5533472"/>
                  <a:ext cx="834695" cy="455697"/>
                  <a:chOff x="9734441" y="1953771"/>
                  <a:chExt cx="1120250" cy="611592"/>
                </a:xfrm>
              </p:grpSpPr>
              <p:grpSp>
                <p:nvGrpSpPr>
                  <p:cNvPr id="380" name="Group 379">
                    <a:extLst>
                      <a:ext uri="{FF2B5EF4-FFF2-40B4-BE49-F238E27FC236}">
                        <a16:creationId xmlns:a16="http://schemas.microsoft.com/office/drawing/2014/main" id="{A98A0D72-F16D-4C7B-BC61-3894166E4919}"/>
                      </a:ext>
                    </a:extLst>
                  </p:cNvPr>
                  <p:cNvGrpSpPr/>
                  <p:nvPr/>
                </p:nvGrpSpPr>
                <p:grpSpPr>
                  <a:xfrm>
                    <a:off x="9818293" y="2253328"/>
                    <a:ext cx="972173" cy="243489"/>
                    <a:chOff x="3291539" y="4628710"/>
                    <a:chExt cx="1006833" cy="279854"/>
                  </a:xfrm>
                </p:grpSpPr>
                <p:grpSp>
                  <p:nvGrpSpPr>
                    <p:cNvPr id="383" name="Group 382">
                      <a:extLst>
                        <a:ext uri="{FF2B5EF4-FFF2-40B4-BE49-F238E27FC236}">
                          <a16:creationId xmlns:a16="http://schemas.microsoft.com/office/drawing/2014/main" id="{32958744-ECAB-4B3A-9A9C-33A23F0AF345}"/>
                        </a:ext>
                      </a:extLst>
                    </p:cNvPr>
                    <p:cNvGrpSpPr/>
                    <p:nvPr/>
                  </p:nvGrpSpPr>
                  <p:grpSpPr>
                    <a:xfrm>
                      <a:off x="3291539" y="4628710"/>
                      <a:ext cx="404860" cy="279854"/>
                      <a:chOff x="1492896" y="4740617"/>
                      <a:chExt cx="824865" cy="570180"/>
                    </a:xfrm>
                  </p:grpSpPr>
                  <p:pic>
                    <p:nvPicPr>
                      <p:cNvPr id="390" name="Picture 389">
                        <a:extLst>
                          <a:ext uri="{FF2B5EF4-FFF2-40B4-BE49-F238E27FC236}">
                            <a16:creationId xmlns:a16="http://schemas.microsoft.com/office/drawing/2014/main" id="{2F3C92A1-7810-48DC-A209-9298150EAAB4}"/>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391" name="Group 390">
                        <a:extLst>
                          <a:ext uri="{FF2B5EF4-FFF2-40B4-BE49-F238E27FC236}">
                            <a16:creationId xmlns:a16="http://schemas.microsoft.com/office/drawing/2014/main" id="{B71BCC0D-EDAE-4714-A800-06231F861F78}"/>
                          </a:ext>
                        </a:extLst>
                      </p:cNvPr>
                      <p:cNvGrpSpPr/>
                      <p:nvPr/>
                    </p:nvGrpSpPr>
                    <p:grpSpPr>
                      <a:xfrm>
                        <a:off x="1492896" y="4740617"/>
                        <a:ext cx="824865" cy="570180"/>
                        <a:chOff x="1431708" y="4740617"/>
                        <a:chExt cx="920385" cy="570180"/>
                      </a:xfrm>
                    </p:grpSpPr>
                    <p:sp>
                      <p:nvSpPr>
                        <p:cNvPr id="392" name="Freeform: Shape 391">
                          <a:extLst>
                            <a:ext uri="{FF2B5EF4-FFF2-40B4-BE49-F238E27FC236}">
                              <a16:creationId xmlns:a16="http://schemas.microsoft.com/office/drawing/2014/main" id="{14C29D35-AAB6-499E-A4F0-910043312835}"/>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93" name="Straight Connector 392">
                          <a:extLst>
                            <a:ext uri="{FF2B5EF4-FFF2-40B4-BE49-F238E27FC236}">
                              <a16:creationId xmlns:a16="http://schemas.microsoft.com/office/drawing/2014/main" id="{1162ED59-D19D-44A7-ABF7-3B4E2D146C8B}"/>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84" name="Group 383">
                      <a:extLst>
                        <a:ext uri="{FF2B5EF4-FFF2-40B4-BE49-F238E27FC236}">
                          <a16:creationId xmlns:a16="http://schemas.microsoft.com/office/drawing/2014/main" id="{703C632C-0469-4A24-A7CD-964B052ABEB2}"/>
                        </a:ext>
                      </a:extLst>
                    </p:cNvPr>
                    <p:cNvGrpSpPr/>
                    <p:nvPr/>
                  </p:nvGrpSpPr>
                  <p:grpSpPr>
                    <a:xfrm>
                      <a:off x="3893512" y="4628710"/>
                      <a:ext cx="404860" cy="279854"/>
                      <a:chOff x="1323280" y="4740617"/>
                      <a:chExt cx="824865" cy="570180"/>
                    </a:xfrm>
                  </p:grpSpPr>
                  <p:pic>
                    <p:nvPicPr>
                      <p:cNvPr id="386" name="Picture 385">
                        <a:extLst>
                          <a:ext uri="{FF2B5EF4-FFF2-40B4-BE49-F238E27FC236}">
                            <a16:creationId xmlns:a16="http://schemas.microsoft.com/office/drawing/2014/main" id="{746BB791-7505-48B0-88FE-3760C552CA6E}"/>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387" name="Group 386">
                        <a:extLst>
                          <a:ext uri="{FF2B5EF4-FFF2-40B4-BE49-F238E27FC236}">
                            <a16:creationId xmlns:a16="http://schemas.microsoft.com/office/drawing/2014/main" id="{ECE14B05-A451-468A-A9EB-0E5949A13AA5}"/>
                          </a:ext>
                        </a:extLst>
                      </p:cNvPr>
                      <p:cNvGrpSpPr/>
                      <p:nvPr/>
                    </p:nvGrpSpPr>
                    <p:grpSpPr>
                      <a:xfrm>
                        <a:off x="1323280" y="4740617"/>
                        <a:ext cx="824865" cy="570180"/>
                        <a:chOff x="1242450" y="4740617"/>
                        <a:chExt cx="920385" cy="570180"/>
                      </a:xfrm>
                    </p:grpSpPr>
                    <p:sp>
                      <p:nvSpPr>
                        <p:cNvPr id="388" name="Freeform: Shape 387">
                          <a:extLst>
                            <a:ext uri="{FF2B5EF4-FFF2-40B4-BE49-F238E27FC236}">
                              <a16:creationId xmlns:a16="http://schemas.microsoft.com/office/drawing/2014/main" id="{9F015E8E-7614-41C1-9AA2-6D99AF246B24}"/>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89" name="Straight Connector 388">
                          <a:extLst>
                            <a:ext uri="{FF2B5EF4-FFF2-40B4-BE49-F238E27FC236}">
                              <a16:creationId xmlns:a16="http://schemas.microsoft.com/office/drawing/2014/main" id="{B336D6A2-6595-4930-BE75-4AE6C636E720}"/>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385" name="Straight Connector 384">
                      <a:extLst>
                        <a:ext uri="{FF2B5EF4-FFF2-40B4-BE49-F238E27FC236}">
                          <a16:creationId xmlns:a16="http://schemas.microsoft.com/office/drawing/2014/main" id="{8727ECDA-7950-4C0E-98BB-0B2304B42CF8}"/>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81" name="Rectangle: Rounded Corners 380">
                    <a:extLst>
                      <a:ext uri="{FF2B5EF4-FFF2-40B4-BE49-F238E27FC236}">
                        <a16:creationId xmlns:a16="http://schemas.microsoft.com/office/drawing/2014/main" id="{2FE88134-15F8-4C74-A490-62F3EC2FAEFE}"/>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90">
                      <a:defRPr/>
                    </a:pPr>
                    <a:endParaRPr lang="en-US" sz="1762" b="1" kern="0">
                      <a:solidFill>
                        <a:srgbClr val="FFFFFF"/>
                      </a:solidFill>
                      <a:latin typeface="Segoe UI Semilight"/>
                    </a:endParaRPr>
                  </a:p>
                </p:txBody>
              </p:sp>
              <p:sp>
                <p:nvSpPr>
                  <p:cNvPr id="382" name="TextBox 381">
                    <a:extLst>
                      <a:ext uri="{FF2B5EF4-FFF2-40B4-BE49-F238E27FC236}">
                        <a16:creationId xmlns:a16="http://schemas.microsoft.com/office/drawing/2014/main" id="{E1CB2C9B-EBAB-4E21-9E37-B0C4E78CAF53}"/>
                      </a:ext>
                    </a:extLst>
                  </p:cNvPr>
                  <p:cNvSpPr txBox="1"/>
                  <p:nvPr/>
                </p:nvSpPr>
                <p:spPr>
                  <a:xfrm>
                    <a:off x="9976705" y="1953771"/>
                    <a:ext cx="635721" cy="194879"/>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Zone 2</a:t>
                    </a:r>
                    <a:endParaRPr lang="en-US" b="1" i="1">
                      <a:solidFill>
                        <a:srgbClr val="000000"/>
                      </a:solidFill>
                      <a:latin typeface="Segoe UI"/>
                    </a:endParaRPr>
                  </a:p>
                </p:txBody>
              </p:sp>
            </p:grpSp>
            <p:cxnSp>
              <p:nvCxnSpPr>
                <p:cNvPr id="349" name="Straight Arrow Connector 348">
                  <a:extLst>
                    <a:ext uri="{FF2B5EF4-FFF2-40B4-BE49-F238E27FC236}">
                      <a16:creationId xmlns:a16="http://schemas.microsoft.com/office/drawing/2014/main" id="{19AE7059-5BE4-473C-AFFA-5AE8AEB45DBE}"/>
                    </a:ext>
                  </a:extLst>
                </p:cNvPr>
                <p:cNvCxnSpPr>
                  <a:cxnSpLocks/>
                </p:cNvCxnSpPr>
                <p:nvPr/>
              </p:nvCxnSpPr>
              <p:spPr>
                <a:xfrm>
                  <a:off x="6606964" y="5826039"/>
                  <a:ext cx="355892" cy="0"/>
                </a:xfrm>
                <a:prstGeom prst="straightConnector1">
                  <a:avLst/>
                </a:prstGeom>
                <a:ln w="19050">
                  <a:solidFill>
                    <a:schemeClr val="tx1"/>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nvGrpSpPr>
                <p:cNvPr id="350" name="Group 349">
                  <a:extLst>
                    <a:ext uri="{FF2B5EF4-FFF2-40B4-BE49-F238E27FC236}">
                      <a16:creationId xmlns:a16="http://schemas.microsoft.com/office/drawing/2014/main" id="{017DCFFD-7C1B-4285-A13A-7B195B45FEED}"/>
                    </a:ext>
                  </a:extLst>
                </p:cNvPr>
                <p:cNvGrpSpPr/>
                <p:nvPr/>
              </p:nvGrpSpPr>
              <p:grpSpPr>
                <a:xfrm>
                  <a:off x="6971149" y="5533472"/>
                  <a:ext cx="834695" cy="455697"/>
                  <a:chOff x="9734441" y="1953771"/>
                  <a:chExt cx="1120250" cy="611592"/>
                </a:xfrm>
              </p:grpSpPr>
              <p:grpSp>
                <p:nvGrpSpPr>
                  <p:cNvPr id="366" name="Group 365">
                    <a:extLst>
                      <a:ext uri="{FF2B5EF4-FFF2-40B4-BE49-F238E27FC236}">
                        <a16:creationId xmlns:a16="http://schemas.microsoft.com/office/drawing/2014/main" id="{13BAA5B2-2E3A-4B0F-B0F3-CF32E031A69E}"/>
                      </a:ext>
                    </a:extLst>
                  </p:cNvPr>
                  <p:cNvGrpSpPr/>
                  <p:nvPr/>
                </p:nvGrpSpPr>
                <p:grpSpPr>
                  <a:xfrm>
                    <a:off x="9818293" y="2253328"/>
                    <a:ext cx="972173" cy="243489"/>
                    <a:chOff x="3291539" y="4628710"/>
                    <a:chExt cx="1006833" cy="279854"/>
                  </a:xfrm>
                </p:grpSpPr>
                <p:grpSp>
                  <p:nvGrpSpPr>
                    <p:cNvPr id="369" name="Group 368">
                      <a:extLst>
                        <a:ext uri="{FF2B5EF4-FFF2-40B4-BE49-F238E27FC236}">
                          <a16:creationId xmlns:a16="http://schemas.microsoft.com/office/drawing/2014/main" id="{682C78BC-99EE-45AB-BFC2-AF4FD6687013}"/>
                        </a:ext>
                      </a:extLst>
                    </p:cNvPr>
                    <p:cNvGrpSpPr/>
                    <p:nvPr/>
                  </p:nvGrpSpPr>
                  <p:grpSpPr>
                    <a:xfrm>
                      <a:off x="3291539" y="4628710"/>
                      <a:ext cx="404860" cy="279854"/>
                      <a:chOff x="1492896" y="4740617"/>
                      <a:chExt cx="824865" cy="570180"/>
                    </a:xfrm>
                  </p:grpSpPr>
                  <p:pic>
                    <p:nvPicPr>
                      <p:cNvPr id="376" name="Picture 375">
                        <a:extLst>
                          <a:ext uri="{FF2B5EF4-FFF2-40B4-BE49-F238E27FC236}">
                            <a16:creationId xmlns:a16="http://schemas.microsoft.com/office/drawing/2014/main" id="{A7A94D26-A914-4F87-AB6D-118D93931FD2}"/>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377" name="Group 376">
                        <a:extLst>
                          <a:ext uri="{FF2B5EF4-FFF2-40B4-BE49-F238E27FC236}">
                            <a16:creationId xmlns:a16="http://schemas.microsoft.com/office/drawing/2014/main" id="{37308EEC-D99F-4E24-B9F3-E13F13084B7E}"/>
                          </a:ext>
                        </a:extLst>
                      </p:cNvPr>
                      <p:cNvGrpSpPr/>
                      <p:nvPr/>
                    </p:nvGrpSpPr>
                    <p:grpSpPr>
                      <a:xfrm>
                        <a:off x="1492896" y="4740617"/>
                        <a:ext cx="824865" cy="570180"/>
                        <a:chOff x="1431708" y="4740617"/>
                        <a:chExt cx="920385" cy="570180"/>
                      </a:xfrm>
                    </p:grpSpPr>
                    <p:sp>
                      <p:nvSpPr>
                        <p:cNvPr id="378" name="Freeform: Shape 377">
                          <a:extLst>
                            <a:ext uri="{FF2B5EF4-FFF2-40B4-BE49-F238E27FC236}">
                              <a16:creationId xmlns:a16="http://schemas.microsoft.com/office/drawing/2014/main" id="{DDBB562E-BF0D-4B47-9A08-4A2DDDCC83A2}"/>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79" name="Straight Connector 378">
                          <a:extLst>
                            <a:ext uri="{FF2B5EF4-FFF2-40B4-BE49-F238E27FC236}">
                              <a16:creationId xmlns:a16="http://schemas.microsoft.com/office/drawing/2014/main" id="{DD58EE72-92F4-47C8-B8EF-98A467D9EA5D}"/>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70" name="Group 369">
                      <a:extLst>
                        <a:ext uri="{FF2B5EF4-FFF2-40B4-BE49-F238E27FC236}">
                          <a16:creationId xmlns:a16="http://schemas.microsoft.com/office/drawing/2014/main" id="{B5966EB7-7EDF-48E6-BE44-FBA0DA3B7201}"/>
                        </a:ext>
                      </a:extLst>
                    </p:cNvPr>
                    <p:cNvGrpSpPr/>
                    <p:nvPr/>
                  </p:nvGrpSpPr>
                  <p:grpSpPr>
                    <a:xfrm>
                      <a:off x="3893512" y="4628710"/>
                      <a:ext cx="404860" cy="279854"/>
                      <a:chOff x="1323280" y="4740617"/>
                      <a:chExt cx="824865" cy="570180"/>
                    </a:xfrm>
                  </p:grpSpPr>
                  <p:pic>
                    <p:nvPicPr>
                      <p:cNvPr id="372" name="Picture 371">
                        <a:extLst>
                          <a:ext uri="{FF2B5EF4-FFF2-40B4-BE49-F238E27FC236}">
                            <a16:creationId xmlns:a16="http://schemas.microsoft.com/office/drawing/2014/main" id="{5B4F893A-8250-4835-8C58-750D3C203777}"/>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373" name="Group 372">
                        <a:extLst>
                          <a:ext uri="{FF2B5EF4-FFF2-40B4-BE49-F238E27FC236}">
                            <a16:creationId xmlns:a16="http://schemas.microsoft.com/office/drawing/2014/main" id="{DC85FADA-26B9-4768-B012-B515981C3F27}"/>
                          </a:ext>
                        </a:extLst>
                      </p:cNvPr>
                      <p:cNvGrpSpPr/>
                      <p:nvPr/>
                    </p:nvGrpSpPr>
                    <p:grpSpPr>
                      <a:xfrm>
                        <a:off x="1323280" y="4740617"/>
                        <a:ext cx="824865" cy="570180"/>
                        <a:chOff x="1242450" y="4740617"/>
                        <a:chExt cx="920385" cy="570180"/>
                      </a:xfrm>
                    </p:grpSpPr>
                    <p:sp>
                      <p:nvSpPr>
                        <p:cNvPr id="374" name="Freeform: Shape 373">
                          <a:extLst>
                            <a:ext uri="{FF2B5EF4-FFF2-40B4-BE49-F238E27FC236}">
                              <a16:creationId xmlns:a16="http://schemas.microsoft.com/office/drawing/2014/main" id="{6876F4F4-AC05-4A67-A14D-EEC683B3C038}"/>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75" name="Straight Connector 374">
                          <a:extLst>
                            <a:ext uri="{FF2B5EF4-FFF2-40B4-BE49-F238E27FC236}">
                              <a16:creationId xmlns:a16="http://schemas.microsoft.com/office/drawing/2014/main" id="{9915196D-A6C2-421A-84DA-1C21E2B0438D}"/>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371" name="Straight Connector 370">
                      <a:extLst>
                        <a:ext uri="{FF2B5EF4-FFF2-40B4-BE49-F238E27FC236}">
                          <a16:creationId xmlns:a16="http://schemas.microsoft.com/office/drawing/2014/main" id="{4A1DA282-849B-463B-A4E6-E3F1AC3E1F42}"/>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67" name="Rectangle: Rounded Corners 366">
                    <a:extLst>
                      <a:ext uri="{FF2B5EF4-FFF2-40B4-BE49-F238E27FC236}">
                        <a16:creationId xmlns:a16="http://schemas.microsoft.com/office/drawing/2014/main" id="{CEE43203-B02B-4A61-A2E5-946576AC0856}"/>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90">
                      <a:defRPr/>
                    </a:pPr>
                    <a:endParaRPr lang="en-US" sz="1762" b="1" kern="0">
                      <a:solidFill>
                        <a:srgbClr val="FFFFFF"/>
                      </a:solidFill>
                      <a:latin typeface="Segoe UI Semilight"/>
                    </a:endParaRPr>
                  </a:p>
                </p:txBody>
              </p:sp>
              <p:sp>
                <p:nvSpPr>
                  <p:cNvPr id="368" name="TextBox 367">
                    <a:extLst>
                      <a:ext uri="{FF2B5EF4-FFF2-40B4-BE49-F238E27FC236}">
                        <a16:creationId xmlns:a16="http://schemas.microsoft.com/office/drawing/2014/main" id="{E02C851A-1001-4ABC-B066-8CA25D1E58D5}"/>
                      </a:ext>
                    </a:extLst>
                  </p:cNvPr>
                  <p:cNvSpPr txBox="1"/>
                  <p:nvPr/>
                </p:nvSpPr>
                <p:spPr>
                  <a:xfrm>
                    <a:off x="9976705" y="1953771"/>
                    <a:ext cx="635721" cy="194879"/>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Zone 3</a:t>
                    </a:r>
                    <a:endParaRPr lang="en-US" b="1" i="1">
                      <a:solidFill>
                        <a:srgbClr val="000000"/>
                      </a:solidFill>
                      <a:latin typeface="Segoe UI"/>
                    </a:endParaRPr>
                  </a:p>
                </p:txBody>
              </p:sp>
            </p:grpSp>
            <p:grpSp>
              <p:nvGrpSpPr>
                <p:cNvPr id="351" name="Group 350">
                  <a:extLst>
                    <a:ext uri="{FF2B5EF4-FFF2-40B4-BE49-F238E27FC236}">
                      <a16:creationId xmlns:a16="http://schemas.microsoft.com/office/drawing/2014/main" id="{98B4D821-8236-4C3B-8182-C3B93C1FCC3E}"/>
                    </a:ext>
                  </a:extLst>
                </p:cNvPr>
                <p:cNvGrpSpPr/>
                <p:nvPr/>
              </p:nvGrpSpPr>
              <p:grpSpPr>
                <a:xfrm>
                  <a:off x="6369682" y="4856560"/>
                  <a:ext cx="834695" cy="455697"/>
                  <a:chOff x="9734441" y="1953771"/>
                  <a:chExt cx="1120250" cy="611592"/>
                </a:xfrm>
              </p:grpSpPr>
              <p:grpSp>
                <p:nvGrpSpPr>
                  <p:cNvPr id="352" name="Group 351">
                    <a:extLst>
                      <a:ext uri="{FF2B5EF4-FFF2-40B4-BE49-F238E27FC236}">
                        <a16:creationId xmlns:a16="http://schemas.microsoft.com/office/drawing/2014/main" id="{77F102B7-FD1E-49F1-A4F1-0D469216B2E9}"/>
                      </a:ext>
                    </a:extLst>
                  </p:cNvPr>
                  <p:cNvGrpSpPr/>
                  <p:nvPr/>
                </p:nvGrpSpPr>
                <p:grpSpPr>
                  <a:xfrm>
                    <a:off x="9818293" y="2253328"/>
                    <a:ext cx="972173" cy="243489"/>
                    <a:chOff x="3291539" y="4628710"/>
                    <a:chExt cx="1006833" cy="279854"/>
                  </a:xfrm>
                </p:grpSpPr>
                <p:grpSp>
                  <p:nvGrpSpPr>
                    <p:cNvPr id="355" name="Group 354">
                      <a:extLst>
                        <a:ext uri="{FF2B5EF4-FFF2-40B4-BE49-F238E27FC236}">
                          <a16:creationId xmlns:a16="http://schemas.microsoft.com/office/drawing/2014/main" id="{BABCAD90-CA8C-43CE-8B84-27751F16D953}"/>
                        </a:ext>
                      </a:extLst>
                    </p:cNvPr>
                    <p:cNvGrpSpPr/>
                    <p:nvPr/>
                  </p:nvGrpSpPr>
                  <p:grpSpPr>
                    <a:xfrm>
                      <a:off x="3291539" y="4628710"/>
                      <a:ext cx="404860" cy="279854"/>
                      <a:chOff x="1492896" y="4740617"/>
                      <a:chExt cx="824865" cy="570180"/>
                    </a:xfrm>
                  </p:grpSpPr>
                  <p:pic>
                    <p:nvPicPr>
                      <p:cNvPr id="362" name="Picture 361">
                        <a:extLst>
                          <a:ext uri="{FF2B5EF4-FFF2-40B4-BE49-F238E27FC236}">
                            <a16:creationId xmlns:a16="http://schemas.microsoft.com/office/drawing/2014/main" id="{1172ABAF-D340-4C70-B409-C4F32C8DD63B}"/>
                          </a:ext>
                        </a:extLst>
                      </p:cNvPr>
                      <p:cNvPicPr>
                        <a:picLocks noChangeAspect="1"/>
                      </p:cNvPicPr>
                      <p:nvPr/>
                    </p:nvPicPr>
                    <p:blipFill>
                      <a:blip r:embed="rId3"/>
                      <a:stretch>
                        <a:fillRect/>
                      </a:stretch>
                    </p:blipFill>
                    <p:spPr>
                      <a:xfrm>
                        <a:off x="1718659" y="4883442"/>
                        <a:ext cx="373379" cy="350544"/>
                      </a:xfrm>
                      <a:prstGeom prst="rect">
                        <a:avLst/>
                      </a:prstGeom>
                    </p:spPr>
                  </p:pic>
                  <p:grpSp>
                    <p:nvGrpSpPr>
                      <p:cNvPr id="363" name="Group 362">
                        <a:extLst>
                          <a:ext uri="{FF2B5EF4-FFF2-40B4-BE49-F238E27FC236}">
                            <a16:creationId xmlns:a16="http://schemas.microsoft.com/office/drawing/2014/main" id="{719BA084-A238-45F7-89B4-A59C4808CF80}"/>
                          </a:ext>
                        </a:extLst>
                      </p:cNvPr>
                      <p:cNvGrpSpPr/>
                      <p:nvPr/>
                    </p:nvGrpSpPr>
                    <p:grpSpPr>
                      <a:xfrm>
                        <a:off x="1492896" y="4740617"/>
                        <a:ext cx="824865" cy="570180"/>
                        <a:chOff x="1431708" y="4740617"/>
                        <a:chExt cx="920385" cy="570180"/>
                      </a:xfrm>
                    </p:grpSpPr>
                    <p:sp>
                      <p:nvSpPr>
                        <p:cNvPr id="364" name="Freeform: Shape 363">
                          <a:extLst>
                            <a:ext uri="{FF2B5EF4-FFF2-40B4-BE49-F238E27FC236}">
                              <a16:creationId xmlns:a16="http://schemas.microsoft.com/office/drawing/2014/main" id="{ED00F98D-73AF-45E2-ACE9-A6B6EDA9E2BC}"/>
                            </a:ext>
                          </a:extLst>
                        </p:cNvPr>
                        <p:cNvSpPr>
                          <a:spLocks/>
                        </p:cNvSpPr>
                        <p:nvPr/>
                      </p:nvSpPr>
                      <p:spPr bwMode="auto">
                        <a:xfrm>
                          <a:off x="1504937" y="4740617"/>
                          <a:ext cx="773970" cy="570180"/>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65" name="Straight Connector 364">
                          <a:extLst>
                            <a:ext uri="{FF2B5EF4-FFF2-40B4-BE49-F238E27FC236}">
                              <a16:creationId xmlns:a16="http://schemas.microsoft.com/office/drawing/2014/main" id="{B0F5058B-2FC9-4496-9D2A-8E82D906EA4F}"/>
                            </a:ext>
                          </a:extLst>
                        </p:cNvPr>
                        <p:cNvCxnSpPr>
                          <a:cxnSpLocks/>
                        </p:cNvCxnSpPr>
                        <p:nvPr/>
                      </p:nvCxnSpPr>
                      <p:spPr>
                        <a:xfrm>
                          <a:off x="1431708"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nvGrpSpPr>
                    <p:cNvPr id="356" name="Group 355">
                      <a:extLst>
                        <a:ext uri="{FF2B5EF4-FFF2-40B4-BE49-F238E27FC236}">
                          <a16:creationId xmlns:a16="http://schemas.microsoft.com/office/drawing/2014/main" id="{74A16976-AB63-41A1-A20E-8D28B78A2686}"/>
                        </a:ext>
                      </a:extLst>
                    </p:cNvPr>
                    <p:cNvGrpSpPr/>
                    <p:nvPr/>
                  </p:nvGrpSpPr>
                  <p:grpSpPr>
                    <a:xfrm>
                      <a:off x="3893512" y="4628710"/>
                      <a:ext cx="404860" cy="279854"/>
                      <a:chOff x="1323280" y="4740617"/>
                      <a:chExt cx="824865" cy="570180"/>
                    </a:xfrm>
                  </p:grpSpPr>
                  <p:pic>
                    <p:nvPicPr>
                      <p:cNvPr id="358" name="Picture 357">
                        <a:extLst>
                          <a:ext uri="{FF2B5EF4-FFF2-40B4-BE49-F238E27FC236}">
                            <a16:creationId xmlns:a16="http://schemas.microsoft.com/office/drawing/2014/main" id="{96240C9A-9B41-4853-96DA-8A9084B6D28E}"/>
                          </a:ext>
                        </a:extLst>
                      </p:cNvPr>
                      <p:cNvPicPr>
                        <a:picLocks noChangeAspect="1"/>
                      </p:cNvPicPr>
                      <p:nvPr/>
                    </p:nvPicPr>
                    <p:blipFill>
                      <a:blip r:embed="rId3"/>
                      <a:stretch>
                        <a:fillRect/>
                      </a:stretch>
                    </p:blipFill>
                    <p:spPr>
                      <a:xfrm>
                        <a:off x="1548986" y="4883442"/>
                        <a:ext cx="373382" cy="350544"/>
                      </a:xfrm>
                      <a:prstGeom prst="rect">
                        <a:avLst/>
                      </a:prstGeom>
                    </p:spPr>
                  </p:pic>
                  <p:grpSp>
                    <p:nvGrpSpPr>
                      <p:cNvPr id="359" name="Group 358">
                        <a:extLst>
                          <a:ext uri="{FF2B5EF4-FFF2-40B4-BE49-F238E27FC236}">
                            <a16:creationId xmlns:a16="http://schemas.microsoft.com/office/drawing/2014/main" id="{CD47C12D-D2C9-49F5-B182-F0F254E76E72}"/>
                          </a:ext>
                        </a:extLst>
                      </p:cNvPr>
                      <p:cNvGrpSpPr/>
                      <p:nvPr/>
                    </p:nvGrpSpPr>
                    <p:grpSpPr>
                      <a:xfrm>
                        <a:off x="1323280" y="4740617"/>
                        <a:ext cx="824865" cy="570180"/>
                        <a:chOff x="1242450" y="4740617"/>
                        <a:chExt cx="920385" cy="570180"/>
                      </a:xfrm>
                    </p:grpSpPr>
                    <p:sp>
                      <p:nvSpPr>
                        <p:cNvPr id="360" name="Freeform: Shape 359">
                          <a:extLst>
                            <a:ext uri="{FF2B5EF4-FFF2-40B4-BE49-F238E27FC236}">
                              <a16:creationId xmlns:a16="http://schemas.microsoft.com/office/drawing/2014/main" id="{CAF955A1-C409-43EE-9123-5969FE2071D6}"/>
                            </a:ext>
                          </a:extLst>
                        </p:cNvPr>
                        <p:cNvSpPr>
                          <a:spLocks/>
                        </p:cNvSpPr>
                        <p:nvPr/>
                      </p:nvSpPr>
                      <p:spPr bwMode="auto">
                        <a:xfrm>
                          <a:off x="1315616" y="4740617"/>
                          <a:ext cx="773970" cy="570177"/>
                        </a:xfrm>
                        <a:custGeom>
                          <a:avLst/>
                          <a:gdLst>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534606 w 958033"/>
                            <a:gd name="connsiteY6" fmla="*/ 501949 h 705777"/>
                            <a:gd name="connsiteX7" fmla="*/ 424166 w 958033"/>
                            <a:gd name="connsiteY7" fmla="*/ 501949 h 705777"/>
                            <a:gd name="connsiteX8" fmla="*/ 424166 w 958033"/>
                            <a:gd name="connsiteY8" fmla="*/ 705777 h 705777"/>
                            <a:gd name="connsiteX9" fmla="*/ 0 w 958033"/>
                            <a:gd name="connsiteY9" fmla="*/ 705777 h 705777"/>
                            <a:gd name="connsiteX10" fmla="*/ 0 w 958033"/>
                            <a:gd name="connsiteY10" fmla="*/ 102267 h 705777"/>
                            <a:gd name="connsiteX11" fmla="*/ 200205 w 958033"/>
                            <a:gd name="connsiteY11" fmla="*/ 102267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501949 h 705777"/>
                            <a:gd name="connsiteX7" fmla="*/ 424166 w 958033"/>
                            <a:gd name="connsiteY7" fmla="*/ 705777 h 705777"/>
                            <a:gd name="connsiteX8" fmla="*/ 0 w 958033"/>
                            <a:gd name="connsiteY8" fmla="*/ 705777 h 705777"/>
                            <a:gd name="connsiteX9" fmla="*/ 0 w 958033"/>
                            <a:gd name="connsiteY9" fmla="*/ 102267 h 705777"/>
                            <a:gd name="connsiteX10" fmla="*/ 200205 w 958033"/>
                            <a:gd name="connsiteY10" fmla="*/ 102267 h 705777"/>
                            <a:gd name="connsiteX11" fmla="*/ 200205 w 958033"/>
                            <a:gd name="connsiteY11" fmla="*/ 0 h 705777"/>
                            <a:gd name="connsiteX0" fmla="*/ 200205 w 958033"/>
                            <a:gd name="connsiteY0" fmla="*/ 0 h 705777"/>
                            <a:gd name="connsiteX1" fmla="*/ 757828 w 958033"/>
                            <a:gd name="connsiteY1" fmla="*/ 0 h 705777"/>
                            <a:gd name="connsiteX2" fmla="*/ 757828 w 958033"/>
                            <a:gd name="connsiteY2" fmla="*/ 102267 h 705777"/>
                            <a:gd name="connsiteX3" fmla="*/ 958033 w 958033"/>
                            <a:gd name="connsiteY3" fmla="*/ 102267 h 705777"/>
                            <a:gd name="connsiteX4" fmla="*/ 958033 w 958033"/>
                            <a:gd name="connsiteY4" fmla="*/ 705777 h 705777"/>
                            <a:gd name="connsiteX5" fmla="*/ 534606 w 958033"/>
                            <a:gd name="connsiteY5" fmla="*/ 705777 h 705777"/>
                            <a:gd name="connsiteX6" fmla="*/ 424166 w 958033"/>
                            <a:gd name="connsiteY6" fmla="*/ 705777 h 705777"/>
                            <a:gd name="connsiteX7" fmla="*/ 0 w 958033"/>
                            <a:gd name="connsiteY7" fmla="*/ 705777 h 705777"/>
                            <a:gd name="connsiteX8" fmla="*/ 0 w 958033"/>
                            <a:gd name="connsiteY8" fmla="*/ 102267 h 705777"/>
                            <a:gd name="connsiteX9" fmla="*/ 200205 w 958033"/>
                            <a:gd name="connsiteY9" fmla="*/ 102267 h 705777"/>
                            <a:gd name="connsiteX10" fmla="*/ 200205 w 958033"/>
                            <a:gd name="connsiteY10" fmla="*/ 0 h 7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8033" h="705777">
                              <a:moveTo>
                                <a:pt x="200205" y="0"/>
                              </a:moveTo>
                              <a:lnTo>
                                <a:pt x="757828" y="0"/>
                              </a:lnTo>
                              <a:lnTo>
                                <a:pt x="757828" y="102267"/>
                              </a:lnTo>
                              <a:lnTo>
                                <a:pt x="958033" y="102267"/>
                              </a:lnTo>
                              <a:lnTo>
                                <a:pt x="958033" y="705777"/>
                              </a:lnTo>
                              <a:lnTo>
                                <a:pt x="534606" y="705777"/>
                              </a:lnTo>
                              <a:lnTo>
                                <a:pt x="424166" y="705777"/>
                              </a:lnTo>
                              <a:lnTo>
                                <a:pt x="0" y="705777"/>
                              </a:lnTo>
                              <a:lnTo>
                                <a:pt x="0" y="102267"/>
                              </a:lnTo>
                              <a:lnTo>
                                <a:pt x="200205" y="102267"/>
                              </a:lnTo>
                              <a:lnTo>
                                <a:pt x="200205" y="0"/>
                              </a:lnTo>
                              <a:close/>
                            </a:path>
                          </a:pathLst>
                        </a:custGeom>
                        <a:noFill/>
                        <a:ln w="190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62458" tIns="81226" rIns="162458" bIns="81226" numCol="1" anchor="t" anchorCtr="0" compatLnSpc="1">
                          <a:prstTxWarp prst="textNoShape">
                            <a:avLst/>
                          </a:prstTxWarp>
                          <a:noAutofit/>
                        </a:bodyPr>
                        <a:lstStyle/>
                        <a:p>
                          <a:pPr defTabSz="1656683">
                            <a:lnSpc>
                              <a:spcPct val="90000"/>
                            </a:lnSpc>
                            <a:spcBef>
                              <a:spcPts val="1065"/>
                            </a:spcBef>
                            <a:defRPr/>
                          </a:pPr>
                          <a:endParaRPr lang="en-US" sz="3200" b="1" kern="0">
                            <a:gradFill>
                              <a:gsLst>
                                <a:gs pos="0">
                                  <a:srgbClr val="1A1A1A"/>
                                </a:gs>
                                <a:gs pos="100000">
                                  <a:srgbClr val="1A1A1A"/>
                                </a:gs>
                              </a:gsLst>
                              <a:lin ang="5400000" scaled="0"/>
                            </a:gradFill>
                            <a:latin typeface="Segoe UI Semilight"/>
                          </a:endParaRPr>
                        </a:p>
                      </p:txBody>
                    </p:sp>
                    <p:cxnSp>
                      <p:nvCxnSpPr>
                        <p:cNvPr id="361" name="Straight Connector 360">
                          <a:extLst>
                            <a:ext uri="{FF2B5EF4-FFF2-40B4-BE49-F238E27FC236}">
                              <a16:creationId xmlns:a16="http://schemas.microsoft.com/office/drawing/2014/main" id="{57662719-147A-4E6F-A5D8-7858ED2E0C22}"/>
                            </a:ext>
                          </a:extLst>
                        </p:cNvPr>
                        <p:cNvCxnSpPr>
                          <a:cxnSpLocks/>
                        </p:cNvCxnSpPr>
                        <p:nvPr/>
                      </p:nvCxnSpPr>
                      <p:spPr>
                        <a:xfrm>
                          <a:off x="1242450" y="5310797"/>
                          <a:ext cx="920385" cy="0"/>
                        </a:xfrm>
                        <a:prstGeom prst="line">
                          <a:avLst/>
                        </a:pr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cxnSp>
                  <p:nvCxnSpPr>
                    <p:cNvPr id="357" name="Straight Connector 356">
                      <a:extLst>
                        <a:ext uri="{FF2B5EF4-FFF2-40B4-BE49-F238E27FC236}">
                          <a16:creationId xmlns:a16="http://schemas.microsoft.com/office/drawing/2014/main" id="{14827134-1A86-4EAB-BAA0-E0BF135C5B08}"/>
                        </a:ext>
                      </a:extLst>
                    </p:cNvPr>
                    <p:cNvCxnSpPr>
                      <a:cxnSpLocks/>
                    </p:cNvCxnSpPr>
                    <p:nvPr/>
                  </p:nvCxnSpPr>
                  <p:spPr>
                    <a:xfrm>
                      <a:off x="3659424" y="4782822"/>
                      <a:ext cx="274143"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grpSp>
              <p:sp>
                <p:nvSpPr>
                  <p:cNvPr id="353" name="Rectangle: Rounded Corners 352">
                    <a:extLst>
                      <a:ext uri="{FF2B5EF4-FFF2-40B4-BE49-F238E27FC236}">
                        <a16:creationId xmlns:a16="http://schemas.microsoft.com/office/drawing/2014/main" id="{0C3D629F-B69F-4F1E-B590-3C2732C02379}"/>
                      </a:ext>
                    </a:extLst>
                  </p:cNvPr>
                  <p:cNvSpPr/>
                  <p:nvPr/>
                </p:nvSpPr>
                <p:spPr bwMode="auto">
                  <a:xfrm>
                    <a:off x="9734441" y="2118464"/>
                    <a:ext cx="1120250" cy="446899"/>
                  </a:xfrm>
                  <a:prstGeom prst="roundRect">
                    <a:avLst/>
                  </a:prstGeom>
                  <a:noFill/>
                  <a:ln w="19050" cap="flat" cmpd="sng" algn="ctr">
                    <a:solidFill>
                      <a:schemeClr val="tx1"/>
                    </a:solidFill>
                    <a:prstDash val="solid"/>
                  </a:ln>
                  <a:effectLst/>
                </p:spPr>
                <p:txBody>
                  <a:bodyPr rtlCol="0" anchor="ctr"/>
                  <a:lstStyle/>
                  <a:p>
                    <a:pPr algn="ctr" defTabSz="913890">
                      <a:defRPr/>
                    </a:pPr>
                    <a:endParaRPr lang="en-US" sz="1762" b="1" kern="0">
                      <a:solidFill>
                        <a:srgbClr val="FFFFFF"/>
                      </a:solidFill>
                      <a:latin typeface="Segoe UI Semilight"/>
                    </a:endParaRPr>
                  </a:p>
                </p:txBody>
              </p:sp>
              <p:sp>
                <p:nvSpPr>
                  <p:cNvPr id="354" name="TextBox 353">
                    <a:extLst>
                      <a:ext uri="{FF2B5EF4-FFF2-40B4-BE49-F238E27FC236}">
                        <a16:creationId xmlns:a16="http://schemas.microsoft.com/office/drawing/2014/main" id="{B49FEC22-A347-4C1D-B048-53F9A5DA6909}"/>
                      </a:ext>
                    </a:extLst>
                  </p:cNvPr>
                  <p:cNvSpPr txBox="1"/>
                  <p:nvPr/>
                </p:nvSpPr>
                <p:spPr>
                  <a:xfrm>
                    <a:off x="9976705" y="1953771"/>
                    <a:ext cx="635721" cy="194879"/>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Zone 1</a:t>
                    </a:r>
                    <a:endParaRPr lang="en-US" b="1" i="1">
                      <a:solidFill>
                        <a:srgbClr val="000000"/>
                      </a:solidFill>
                      <a:latin typeface="Segoe UI"/>
                    </a:endParaRPr>
                  </a:p>
                </p:txBody>
              </p:sp>
            </p:grpSp>
          </p:grpSp>
          <p:sp>
            <p:nvSpPr>
              <p:cNvPr id="345" name="TextBox 344">
                <a:extLst>
                  <a:ext uri="{FF2B5EF4-FFF2-40B4-BE49-F238E27FC236}">
                    <a16:creationId xmlns:a16="http://schemas.microsoft.com/office/drawing/2014/main" id="{B933039D-C2E9-47AE-BE3D-184DE828012B}"/>
                  </a:ext>
                </a:extLst>
              </p:cNvPr>
              <p:cNvSpPr txBox="1"/>
              <p:nvPr/>
            </p:nvSpPr>
            <p:spPr>
              <a:xfrm>
                <a:off x="8115414" y="4223582"/>
                <a:ext cx="684206" cy="166135"/>
              </a:xfrm>
              <a:prstGeom prst="rect">
                <a:avLst/>
              </a:prstGeom>
              <a:noFill/>
            </p:spPr>
            <p:txBody>
              <a:bodyPr wrap="square" lIns="0" tIns="0" rIns="0" bIns="0" rtlCol="0">
                <a:spAutoFit/>
              </a:bodyPr>
              <a:lstStyle/>
              <a:p>
                <a:pPr algn="ctr" defTabSz="913973">
                  <a:lnSpc>
                    <a:spcPct val="90000"/>
                  </a:lnSpc>
                  <a:spcAft>
                    <a:spcPts val="588"/>
                  </a:spcAft>
                  <a:defRPr/>
                </a:pPr>
                <a:r>
                  <a:rPr lang="en-US" sz="1176">
                    <a:solidFill>
                      <a:srgbClr val="000000"/>
                    </a:solidFill>
                    <a:latin typeface="Segoe UI Semibold"/>
                  </a:rPr>
                  <a:t>Region 1</a:t>
                </a:r>
                <a:endParaRPr lang="en-US" sz="2353">
                  <a:solidFill>
                    <a:srgbClr val="000000"/>
                  </a:solidFill>
                  <a:latin typeface="Segoe UI Semibold"/>
                </a:endParaRPr>
              </a:p>
            </p:txBody>
          </p:sp>
        </p:grpSp>
      </p:grpSp>
      <p:grpSp>
        <p:nvGrpSpPr>
          <p:cNvPr id="191" name="Group 190">
            <a:extLst>
              <a:ext uri="{FF2B5EF4-FFF2-40B4-BE49-F238E27FC236}">
                <a16:creationId xmlns:a16="http://schemas.microsoft.com/office/drawing/2014/main" id="{F0ACF263-2683-4948-A1E9-8E2A3B7C506C}"/>
              </a:ext>
            </a:extLst>
          </p:cNvPr>
          <p:cNvGrpSpPr/>
          <p:nvPr/>
        </p:nvGrpSpPr>
        <p:grpSpPr>
          <a:xfrm>
            <a:off x="3841957" y="3455441"/>
            <a:ext cx="281027" cy="265723"/>
            <a:chOff x="9687132" y="5337166"/>
            <a:chExt cx="207220" cy="195938"/>
          </a:xfrm>
        </p:grpSpPr>
        <p:sp>
          <p:nvSpPr>
            <p:cNvPr id="192" name="Oval 5">
              <a:extLst>
                <a:ext uri="{FF2B5EF4-FFF2-40B4-BE49-F238E27FC236}">
                  <a16:creationId xmlns:a16="http://schemas.microsoft.com/office/drawing/2014/main" id="{2529622D-4D4A-4995-9166-D6A6B04FE6D4}"/>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1176">
                <a:solidFill>
                  <a:srgbClr val="000000"/>
                </a:solidFill>
                <a:latin typeface="Segoe UI"/>
              </a:endParaRPr>
            </a:p>
          </p:txBody>
        </p:sp>
        <p:sp>
          <p:nvSpPr>
            <p:cNvPr id="196" name="LightningBolt_E945" title="Icon of a lightning bolt">
              <a:extLst>
                <a:ext uri="{FF2B5EF4-FFF2-40B4-BE49-F238E27FC236}">
                  <a16:creationId xmlns:a16="http://schemas.microsoft.com/office/drawing/2014/main" id="{1E3409D7-C677-44A9-89C9-3F8FCA2A5CB4}"/>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294">
                <a:gradFill>
                  <a:gsLst>
                    <a:gs pos="0">
                      <a:srgbClr val="505050"/>
                    </a:gs>
                    <a:gs pos="100000">
                      <a:srgbClr val="505050"/>
                    </a:gs>
                  </a:gsLst>
                  <a:lin ang="5400000" scaled="1"/>
                </a:gradFill>
                <a:latin typeface="Segoe UI"/>
              </a:endParaRPr>
            </a:p>
          </p:txBody>
        </p:sp>
      </p:grpSp>
      <p:grpSp>
        <p:nvGrpSpPr>
          <p:cNvPr id="197" name="Group 196">
            <a:extLst>
              <a:ext uri="{FF2B5EF4-FFF2-40B4-BE49-F238E27FC236}">
                <a16:creationId xmlns:a16="http://schemas.microsoft.com/office/drawing/2014/main" id="{A0EB1D21-FFF6-4E7E-A06B-F9EA7179BBF7}"/>
              </a:ext>
            </a:extLst>
          </p:cNvPr>
          <p:cNvGrpSpPr/>
          <p:nvPr/>
        </p:nvGrpSpPr>
        <p:grpSpPr>
          <a:xfrm>
            <a:off x="6960072" y="2969267"/>
            <a:ext cx="281027" cy="265723"/>
            <a:chOff x="9687132" y="5337166"/>
            <a:chExt cx="207220" cy="195938"/>
          </a:xfrm>
        </p:grpSpPr>
        <p:sp>
          <p:nvSpPr>
            <p:cNvPr id="204" name="Oval 5">
              <a:extLst>
                <a:ext uri="{FF2B5EF4-FFF2-40B4-BE49-F238E27FC236}">
                  <a16:creationId xmlns:a16="http://schemas.microsoft.com/office/drawing/2014/main" id="{D088BE7F-E346-4DA2-8BFC-8A5E8BC28297}"/>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1176">
                <a:solidFill>
                  <a:srgbClr val="000000"/>
                </a:solidFill>
                <a:latin typeface="Segoe UI"/>
              </a:endParaRPr>
            </a:p>
          </p:txBody>
        </p:sp>
        <p:sp>
          <p:nvSpPr>
            <p:cNvPr id="205" name="LightningBolt_E945" title="Icon of a lightning bolt">
              <a:extLst>
                <a:ext uri="{FF2B5EF4-FFF2-40B4-BE49-F238E27FC236}">
                  <a16:creationId xmlns:a16="http://schemas.microsoft.com/office/drawing/2014/main" id="{C31307D0-A0CD-492A-95C6-8CC80CF762DD}"/>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294">
                <a:gradFill>
                  <a:gsLst>
                    <a:gs pos="0">
                      <a:srgbClr val="505050"/>
                    </a:gs>
                    <a:gs pos="100000">
                      <a:srgbClr val="505050"/>
                    </a:gs>
                  </a:gsLst>
                  <a:lin ang="5400000" scaled="1"/>
                </a:gradFill>
                <a:latin typeface="Segoe UI"/>
              </a:endParaRPr>
            </a:p>
          </p:txBody>
        </p:sp>
      </p:grpSp>
      <p:grpSp>
        <p:nvGrpSpPr>
          <p:cNvPr id="206" name="Group 205">
            <a:extLst>
              <a:ext uri="{FF2B5EF4-FFF2-40B4-BE49-F238E27FC236}">
                <a16:creationId xmlns:a16="http://schemas.microsoft.com/office/drawing/2014/main" id="{ED943C3E-30A0-4F23-AE83-B35A2113861E}"/>
              </a:ext>
            </a:extLst>
          </p:cNvPr>
          <p:cNvGrpSpPr/>
          <p:nvPr/>
        </p:nvGrpSpPr>
        <p:grpSpPr>
          <a:xfrm>
            <a:off x="10020613" y="2757926"/>
            <a:ext cx="281027" cy="265723"/>
            <a:chOff x="9687132" y="5337166"/>
            <a:chExt cx="207220" cy="195938"/>
          </a:xfrm>
        </p:grpSpPr>
        <p:sp>
          <p:nvSpPr>
            <p:cNvPr id="207" name="Oval 5">
              <a:extLst>
                <a:ext uri="{FF2B5EF4-FFF2-40B4-BE49-F238E27FC236}">
                  <a16:creationId xmlns:a16="http://schemas.microsoft.com/office/drawing/2014/main" id="{C089E295-4F1E-4FAE-9C84-AFAB8E8072B3}"/>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1176">
                <a:solidFill>
                  <a:srgbClr val="000000"/>
                </a:solidFill>
                <a:latin typeface="Segoe UI"/>
              </a:endParaRPr>
            </a:p>
          </p:txBody>
        </p:sp>
        <p:sp>
          <p:nvSpPr>
            <p:cNvPr id="208" name="LightningBolt_E945" title="Icon of a lightning bolt">
              <a:extLst>
                <a:ext uri="{FF2B5EF4-FFF2-40B4-BE49-F238E27FC236}">
                  <a16:creationId xmlns:a16="http://schemas.microsoft.com/office/drawing/2014/main" id="{E9A0A493-88E8-4CE6-A6F7-695D6794ACAB}"/>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294">
                <a:gradFill>
                  <a:gsLst>
                    <a:gs pos="0">
                      <a:srgbClr val="505050"/>
                    </a:gs>
                    <a:gs pos="100000">
                      <a:srgbClr val="505050"/>
                    </a:gs>
                  </a:gsLst>
                  <a:lin ang="5400000" scaled="1"/>
                </a:gradFill>
                <a:latin typeface="Segoe UI"/>
              </a:endParaRPr>
            </a:p>
          </p:txBody>
        </p:sp>
      </p:grpSp>
      <p:sp>
        <p:nvSpPr>
          <p:cNvPr id="209" name="TextBox 208">
            <a:extLst>
              <a:ext uri="{FF2B5EF4-FFF2-40B4-BE49-F238E27FC236}">
                <a16:creationId xmlns:a16="http://schemas.microsoft.com/office/drawing/2014/main" id="{938CD055-7384-4E09-856F-2E6A5573B4F3}"/>
              </a:ext>
            </a:extLst>
          </p:cNvPr>
          <p:cNvSpPr txBox="1"/>
          <p:nvPr/>
        </p:nvSpPr>
        <p:spPr>
          <a:xfrm>
            <a:off x="3516721" y="3097593"/>
            <a:ext cx="592647" cy="142347"/>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Rack 1</a:t>
            </a:r>
            <a:endParaRPr lang="en-US" b="1" i="1">
              <a:solidFill>
                <a:srgbClr val="000000"/>
              </a:solidFill>
              <a:latin typeface="Segoe UI"/>
            </a:endParaRPr>
          </a:p>
        </p:txBody>
      </p:sp>
      <p:sp>
        <p:nvSpPr>
          <p:cNvPr id="210" name="TextBox 209">
            <a:extLst>
              <a:ext uri="{FF2B5EF4-FFF2-40B4-BE49-F238E27FC236}">
                <a16:creationId xmlns:a16="http://schemas.microsoft.com/office/drawing/2014/main" id="{F9E11414-4978-41A3-9739-46AE19C46102}"/>
              </a:ext>
            </a:extLst>
          </p:cNvPr>
          <p:cNvSpPr txBox="1"/>
          <p:nvPr/>
        </p:nvSpPr>
        <p:spPr>
          <a:xfrm>
            <a:off x="4190614" y="3096006"/>
            <a:ext cx="592647" cy="142347"/>
          </a:xfrm>
          <a:prstGeom prst="rect">
            <a:avLst/>
          </a:prstGeom>
          <a:noFill/>
        </p:spPr>
        <p:txBody>
          <a:bodyPr wrap="square" lIns="0" tIns="0" rIns="0" bIns="0" rtlCol="0">
            <a:spAutoFit/>
          </a:bodyPr>
          <a:lstStyle/>
          <a:p>
            <a:pPr algn="ctr" defTabSz="913890">
              <a:lnSpc>
                <a:spcPct val="90000"/>
              </a:lnSpc>
              <a:spcAft>
                <a:spcPts val="588"/>
              </a:spcAft>
              <a:defRPr/>
            </a:pPr>
            <a:r>
              <a:rPr lang="en-US" sz="1028" b="1" i="1">
                <a:solidFill>
                  <a:srgbClr val="000000"/>
                </a:solidFill>
                <a:latin typeface="Segoe UI"/>
              </a:rPr>
              <a:t>Rack 2</a:t>
            </a:r>
            <a:endParaRPr lang="en-US" b="1" i="1">
              <a:solidFill>
                <a:srgbClr val="000000"/>
              </a:solidFill>
              <a:latin typeface="Segoe UI"/>
            </a:endParaRPr>
          </a:p>
        </p:txBody>
      </p:sp>
      <p:grpSp>
        <p:nvGrpSpPr>
          <p:cNvPr id="211" name="Group 210">
            <a:extLst>
              <a:ext uri="{FF2B5EF4-FFF2-40B4-BE49-F238E27FC236}">
                <a16:creationId xmlns:a16="http://schemas.microsoft.com/office/drawing/2014/main" id="{BD49CAA9-5EE2-401C-A66E-2CF444FCA074}"/>
              </a:ext>
            </a:extLst>
          </p:cNvPr>
          <p:cNvGrpSpPr/>
          <p:nvPr/>
        </p:nvGrpSpPr>
        <p:grpSpPr>
          <a:xfrm>
            <a:off x="2238832" y="5238950"/>
            <a:ext cx="462146" cy="608850"/>
            <a:chOff x="3202598" y="3445817"/>
            <a:chExt cx="953991" cy="1256824"/>
          </a:xfrm>
        </p:grpSpPr>
        <p:sp>
          <p:nvSpPr>
            <p:cNvPr id="212" name="Freeform: Shape 211">
              <a:extLst>
                <a:ext uri="{FF2B5EF4-FFF2-40B4-BE49-F238E27FC236}">
                  <a16:creationId xmlns:a16="http://schemas.microsoft.com/office/drawing/2014/main" id="{38B4C377-9A2D-4162-B2B8-36D5E0B49C3E}"/>
                </a:ext>
              </a:extLst>
            </p:cNvPr>
            <p:cNvSpPr/>
            <p:nvPr/>
          </p:nvSpPr>
          <p:spPr>
            <a:xfrm>
              <a:off x="3202599" y="3616063"/>
              <a:ext cx="478402" cy="1086478"/>
            </a:xfrm>
            <a:custGeom>
              <a:avLst/>
              <a:gdLst>
                <a:gd name="connsiteX0" fmla="*/ 9776 w 480396"/>
                <a:gd name="connsiteY0" fmla="*/ 9842 h 1091006"/>
                <a:gd name="connsiteX1" fmla="*/ 9776 w 480396"/>
                <a:gd name="connsiteY1" fmla="*/ 919763 h 1091006"/>
                <a:gd name="connsiteX2" fmla="*/ 477882 w 480396"/>
                <a:gd name="connsiteY2" fmla="*/ 1090725 h 1091006"/>
                <a:gd name="connsiteX3" fmla="*/ 477882 w 480396"/>
                <a:gd name="connsiteY3" fmla="*/ 9842 h 1091006"/>
              </a:gdLst>
              <a:ahLst/>
              <a:cxnLst>
                <a:cxn ang="0">
                  <a:pos x="connsiteX0" y="connsiteY0"/>
                </a:cxn>
                <a:cxn ang="0">
                  <a:pos x="connsiteX1" y="connsiteY1"/>
                </a:cxn>
                <a:cxn ang="0">
                  <a:pos x="connsiteX2" y="connsiteY2"/>
                </a:cxn>
                <a:cxn ang="0">
                  <a:pos x="connsiteX3" y="connsiteY3"/>
                </a:cxn>
              </a:cxnLst>
              <a:rect l="l" t="t" r="r" b="b"/>
              <a:pathLst>
                <a:path w="480396" h="1091006">
                  <a:moveTo>
                    <a:pt x="9776" y="9842"/>
                  </a:moveTo>
                  <a:lnTo>
                    <a:pt x="9776" y="919763"/>
                  </a:lnTo>
                  <a:cubicBezTo>
                    <a:pt x="9776" y="1015367"/>
                    <a:pt x="219809" y="1090725"/>
                    <a:pt x="477882" y="1090725"/>
                  </a:cubicBezTo>
                  <a:lnTo>
                    <a:pt x="477882" y="9842"/>
                  </a:lnTo>
                  <a:close/>
                </a:path>
              </a:pathLst>
            </a:custGeom>
            <a:solidFill>
              <a:srgbClr val="3C9BE4"/>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213" name="Freeform: Shape 212">
              <a:extLst>
                <a:ext uri="{FF2B5EF4-FFF2-40B4-BE49-F238E27FC236}">
                  <a16:creationId xmlns:a16="http://schemas.microsoft.com/office/drawing/2014/main" id="{6EDF2310-735D-4771-A995-F36E4905543A}"/>
                </a:ext>
              </a:extLst>
            </p:cNvPr>
            <p:cNvSpPr/>
            <p:nvPr/>
          </p:nvSpPr>
          <p:spPr>
            <a:xfrm>
              <a:off x="3667061" y="3624036"/>
              <a:ext cx="489528" cy="1078605"/>
            </a:xfrm>
            <a:custGeom>
              <a:avLst/>
              <a:gdLst>
                <a:gd name="connsiteX0" fmla="*/ 9776 w 491568"/>
                <a:gd name="connsiteY0" fmla="*/ 1091850 h 1091006"/>
                <a:gd name="connsiteX1" fmla="*/ 17596 w 491568"/>
                <a:gd name="connsiteY1" fmla="*/ 1091850 h 1091006"/>
                <a:gd name="connsiteX2" fmla="*/ 485703 w 491568"/>
                <a:gd name="connsiteY2" fmla="*/ 920888 h 1091006"/>
                <a:gd name="connsiteX3" fmla="*/ 485703 w 491568"/>
                <a:gd name="connsiteY3" fmla="*/ 9842 h 1091006"/>
                <a:gd name="connsiteX4" fmla="*/ 9776 w 491568"/>
                <a:gd name="connsiteY4" fmla="*/ 9842 h 1091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568" h="1091006">
                  <a:moveTo>
                    <a:pt x="9776" y="1091850"/>
                  </a:moveTo>
                  <a:lnTo>
                    <a:pt x="17596" y="1091850"/>
                  </a:lnTo>
                  <a:cubicBezTo>
                    <a:pt x="277904" y="1091850"/>
                    <a:pt x="485703" y="1016492"/>
                    <a:pt x="485703" y="920888"/>
                  </a:cubicBezTo>
                  <a:lnTo>
                    <a:pt x="485703" y="9842"/>
                  </a:lnTo>
                  <a:lnTo>
                    <a:pt x="9776" y="9842"/>
                  </a:lnTo>
                  <a:close/>
                </a:path>
              </a:pathLst>
            </a:custGeom>
            <a:solidFill>
              <a:srgbClr val="0072C6"/>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214" name="Freeform: Shape 213">
              <a:extLst>
                <a:ext uri="{FF2B5EF4-FFF2-40B4-BE49-F238E27FC236}">
                  <a16:creationId xmlns:a16="http://schemas.microsoft.com/office/drawing/2014/main" id="{E3D5F1DA-02AC-4DAE-8CBA-EE4F809C909F}"/>
                </a:ext>
              </a:extLst>
            </p:cNvPr>
            <p:cNvSpPr/>
            <p:nvPr/>
          </p:nvSpPr>
          <p:spPr>
            <a:xfrm>
              <a:off x="3202598" y="3445817"/>
              <a:ext cx="945679" cy="358426"/>
            </a:xfrm>
            <a:custGeom>
              <a:avLst/>
              <a:gdLst>
                <a:gd name="connsiteX0" fmla="*/ 949341 w 949620"/>
                <a:gd name="connsiteY0" fmla="*/ 180803 h 359919"/>
                <a:gd name="connsiteX1" fmla="*/ 481234 w 949620"/>
                <a:gd name="connsiteY1" fmla="*/ 351765 h 359919"/>
                <a:gd name="connsiteX2" fmla="*/ 9776 w 949620"/>
                <a:gd name="connsiteY2" fmla="*/ 180803 h 359919"/>
                <a:gd name="connsiteX3" fmla="*/ 477882 w 949620"/>
                <a:gd name="connsiteY3" fmla="*/ 9842 h 359919"/>
                <a:gd name="connsiteX4" fmla="*/ 949341 w 949620"/>
                <a:gd name="connsiteY4" fmla="*/ 180803 h 359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620" h="359919">
                  <a:moveTo>
                    <a:pt x="949341" y="180803"/>
                  </a:moveTo>
                  <a:cubicBezTo>
                    <a:pt x="949341" y="274157"/>
                    <a:pt x="739307" y="351765"/>
                    <a:pt x="481234" y="351765"/>
                  </a:cubicBezTo>
                  <a:cubicBezTo>
                    <a:pt x="223161" y="351765"/>
                    <a:pt x="9776" y="274157"/>
                    <a:pt x="9776" y="180803"/>
                  </a:cubicBezTo>
                  <a:cubicBezTo>
                    <a:pt x="9776" y="87449"/>
                    <a:pt x="219809" y="9842"/>
                    <a:pt x="477882" y="9842"/>
                  </a:cubicBezTo>
                  <a:cubicBezTo>
                    <a:pt x="735956" y="9842"/>
                    <a:pt x="949341" y="88574"/>
                    <a:pt x="949341" y="180803"/>
                  </a:cubicBezTo>
                </a:path>
              </a:pathLst>
            </a:custGeom>
            <a:solidFill>
              <a:srgbClr val="FFFFFF"/>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215" name="Freeform: Shape 214">
              <a:extLst>
                <a:ext uri="{FF2B5EF4-FFF2-40B4-BE49-F238E27FC236}">
                  <a16:creationId xmlns:a16="http://schemas.microsoft.com/office/drawing/2014/main" id="{C62F0795-93F0-4FAC-90F8-15CE64146967}"/>
                </a:ext>
              </a:extLst>
            </p:cNvPr>
            <p:cNvSpPr/>
            <p:nvPr/>
          </p:nvSpPr>
          <p:spPr>
            <a:xfrm>
              <a:off x="3297166" y="3492861"/>
              <a:ext cx="756543" cy="235217"/>
            </a:xfrm>
            <a:custGeom>
              <a:avLst/>
              <a:gdLst>
                <a:gd name="connsiteX0" fmla="*/ 759417 w 759696"/>
                <a:gd name="connsiteY0" fmla="*/ 123441 h 236197"/>
                <a:gd name="connsiteX1" fmla="*/ 386272 w 759696"/>
                <a:gd name="connsiteY1" fmla="*/ 237041 h 236197"/>
                <a:gd name="connsiteX2" fmla="*/ 9776 w 759696"/>
                <a:gd name="connsiteY2" fmla="*/ 123441 h 236197"/>
                <a:gd name="connsiteX3" fmla="*/ 382920 w 759696"/>
                <a:gd name="connsiteY3" fmla="*/ 9842 h 236197"/>
                <a:gd name="connsiteX4" fmla="*/ 759417 w 759696"/>
                <a:gd name="connsiteY4" fmla="*/ 123441 h 236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96" h="236197">
                  <a:moveTo>
                    <a:pt x="759417" y="123441"/>
                  </a:moveTo>
                  <a:cubicBezTo>
                    <a:pt x="759417" y="186427"/>
                    <a:pt x="591837" y="237041"/>
                    <a:pt x="386272" y="237041"/>
                  </a:cubicBezTo>
                  <a:cubicBezTo>
                    <a:pt x="180707" y="237041"/>
                    <a:pt x="9776" y="187552"/>
                    <a:pt x="9776" y="123441"/>
                  </a:cubicBezTo>
                  <a:cubicBezTo>
                    <a:pt x="9776" y="59330"/>
                    <a:pt x="177356" y="9842"/>
                    <a:pt x="382920" y="9842"/>
                  </a:cubicBezTo>
                  <a:cubicBezTo>
                    <a:pt x="588485" y="9842"/>
                    <a:pt x="759417" y="60455"/>
                    <a:pt x="759417" y="123441"/>
                  </a:cubicBezTo>
                </a:path>
              </a:pathLst>
            </a:custGeom>
            <a:solidFill>
              <a:srgbClr val="7FB900"/>
            </a:solidFill>
            <a:ln w="11113" cap="flat">
              <a:noFill/>
              <a:prstDash val="solid"/>
              <a:miter/>
            </a:ln>
          </p:spPr>
          <p:txBody>
            <a:bodyPr rtlCol="0" anchor="ctr"/>
            <a:lstStyle/>
            <a:p>
              <a:pPr defTabSz="914358">
                <a:defRPr/>
              </a:pPr>
              <a:endParaRPr lang="en-US" sz="1836">
                <a:solidFill>
                  <a:srgbClr val="3C3C41"/>
                </a:solidFill>
                <a:latin typeface="Segoe UI"/>
              </a:endParaRPr>
            </a:p>
          </p:txBody>
        </p:sp>
        <p:sp>
          <p:nvSpPr>
            <p:cNvPr id="216" name="Freeform: Shape 215">
              <a:extLst>
                <a:ext uri="{FF2B5EF4-FFF2-40B4-BE49-F238E27FC236}">
                  <a16:creationId xmlns:a16="http://schemas.microsoft.com/office/drawing/2014/main" id="{041DA059-2859-4BDB-A49F-4EAF1BAD2DD0}"/>
                </a:ext>
              </a:extLst>
            </p:cNvPr>
            <p:cNvSpPr/>
            <p:nvPr/>
          </p:nvSpPr>
          <p:spPr>
            <a:xfrm>
              <a:off x="3297166" y="3492861"/>
              <a:ext cx="756543" cy="190413"/>
            </a:xfrm>
            <a:custGeom>
              <a:avLst/>
              <a:gdLst>
                <a:gd name="connsiteX0" fmla="*/ 678978 w 759696"/>
                <a:gd name="connsiteY0" fmla="*/ 192051 h 191207"/>
                <a:gd name="connsiteX1" fmla="*/ 757182 w 759696"/>
                <a:gd name="connsiteY1" fmla="*/ 123441 h 191207"/>
                <a:gd name="connsiteX2" fmla="*/ 384038 w 759696"/>
                <a:gd name="connsiteY2" fmla="*/ 9842 h 191207"/>
                <a:gd name="connsiteX3" fmla="*/ 9776 w 759696"/>
                <a:gd name="connsiteY3" fmla="*/ 123441 h 191207"/>
                <a:gd name="connsiteX4" fmla="*/ 87980 w 759696"/>
                <a:gd name="connsiteY4" fmla="*/ 192051 h 191207"/>
                <a:gd name="connsiteX5" fmla="*/ 384038 w 759696"/>
                <a:gd name="connsiteY5" fmla="*/ 149310 h 191207"/>
                <a:gd name="connsiteX6" fmla="*/ 678978 w 759696"/>
                <a:gd name="connsiteY6" fmla="*/ 192051 h 191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696" h="191207">
                  <a:moveTo>
                    <a:pt x="678978" y="192051"/>
                  </a:moveTo>
                  <a:cubicBezTo>
                    <a:pt x="729252" y="171805"/>
                    <a:pt x="757182" y="149310"/>
                    <a:pt x="757182" y="123441"/>
                  </a:cubicBezTo>
                  <a:cubicBezTo>
                    <a:pt x="757182" y="60455"/>
                    <a:pt x="589602" y="9842"/>
                    <a:pt x="384038" y="9842"/>
                  </a:cubicBezTo>
                  <a:cubicBezTo>
                    <a:pt x="178473" y="9842"/>
                    <a:pt x="9776" y="60455"/>
                    <a:pt x="9776" y="123441"/>
                  </a:cubicBezTo>
                  <a:cubicBezTo>
                    <a:pt x="9776" y="148186"/>
                    <a:pt x="39940" y="174055"/>
                    <a:pt x="87980" y="192051"/>
                  </a:cubicBezTo>
                  <a:cubicBezTo>
                    <a:pt x="156129" y="163932"/>
                    <a:pt x="263380" y="149310"/>
                    <a:pt x="384038" y="149310"/>
                  </a:cubicBezTo>
                  <a:cubicBezTo>
                    <a:pt x="504695" y="149310"/>
                    <a:pt x="610829" y="167306"/>
                    <a:pt x="678978" y="192051"/>
                  </a:cubicBezTo>
                </a:path>
              </a:pathLst>
            </a:custGeom>
            <a:solidFill>
              <a:srgbClr val="B7D332"/>
            </a:solidFill>
            <a:ln w="11113" cap="flat">
              <a:noFill/>
              <a:prstDash val="solid"/>
              <a:miter/>
            </a:ln>
          </p:spPr>
          <p:txBody>
            <a:bodyPr rtlCol="0" anchor="ctr"/>
            <a:lstStyle/>
            <a:p>
              <a:pPr defTabSz="914358">
                <a:defRPr/>
              </a:pPr>
              <a:endParaRPr lang="en-US" sz="1836">
                <a:solidFill>
                  <a:srgbClr val="3C3C41"/>
                </a:solidFill>
                <a:latin typeface="Segoe UI"/>
              </a:endParaRPr>
            </a:p>
          </p:txBody>
        </p:sp>
      </p:grpSp>
      <p:cxnSp>
        <p:nvCxnSpPr>
          <p:cNvPr id="217" name="Straight Connector 216">
            <a:extLst>
              <a:ext uri="{FF2B5EF4-FFF2-40B4-BE49-F238E27FC236}">
                <a16:creationId xmlns:a16="http://schemas.microsoft.com/office/drawing/2014/main" id="{EEA61829-20C6-4B58-98DD-FCFDB6CDEA72}"/>
              </a:ext>
            </a:extLst>
          </p:cNvPr>
          <p:cNvCxnSpPr>
            <a:cxnSpLocks/>
          </p:cNvCxnSpPr>
          <p:nvPr/>
        </p:nvCxnSpPr>
        <p:spPr>
          <a:xfrm>
            <a:off x="1754067" y="5573853"/>
            <a:ext cx="437140" cy="0"/>
          </a:xfrm>
          <a:prstGeom prst="line">
            <a:avLst/>
          </a:prstGeom>
          <a:ln w="19050">
            <a:solidFill>
              <a:schemeClr val="tx2"/>
            </a:solidFill>
            <a:prstDash val="solid"/>
            <a:headEnd type="arrow" w="sm" len="sm"/>
            <a:tailEnd type="arrow" w="sm" len="sm"/>
          </a:ln>
        </p:spPr>
        <p:style>
          <a:lnRef idx="1">
            <a:schemeClr val="accent1"/>
          </a:lnRef>
          <a:fillRef idx="0">
            <a:schemeClr val="accent1"/>
          </a:fillRef>
          <a:effectRef idx="0">
            <a:schemeClr val="accent1"/>
          </a:effectRef>
          <a:fontRef idx="minor">
            <a:schemeClr val="tx1"/>
          </a:fontRef>
        </p:style>
      </p:cxnSp>
      <p:pic>
        <p:nvPicPr>
          <p:cNvPr id="10" name="Picture 9" descr="A picture containing electronics, display&#10;&#10;Description automatically generated">
            <a:extLst>
              <a:ext uri="{FF2B5EF4-FFF2-40B4-BE49-F238E27FC236}">
                <a16:creationId xmlns:a16="http://schemas.microsoft.com/office/drawing/2014/main" id="{678D030B-595F-49BB-A3BF-35BCE32D59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993" y="3056132"/>
            <a:ext cx="614714" cy="614714"/>
          </a:xfrm>
          <a:prstGeom prst="rect">
            <a:avLst/>
          </a:prstGeom>
        </p:spPr>
      </p:pic>
      <p:grpSp>
        <p:nvGrpSpPr>
          <p:cNvPr id="433" name="Group 432">
            <a:extLst>
              <a:ext uri="{FF2B5EF4-FFF2-40B4-BE49-F238E27FC236}">
                <a16:creationId xmlns:a16="http://schemas.microsoft.com/office/drawing/2014/main" id="{F7BA5DD9-DB4E-41E9-8F9B-DD35AFB4D490}"/>
              </a:ext>
            </a:extLst>
          </p:cNvPr>
          <p:cNvGrpSpPr/>
          <p:nvPr/>
        </p:nvGrpSpPr>
        <p:grpSpPr>
          <a:xfrm>
            <a:off x="1548472" y="3149644"/>
            <a:ext cx="281027" cy="265723"/>
            <a:chOff x="9687132" y="5337166"/>
            <a:chExt cx="207220" cy="195938"/>
          </a:xfrm>
        </p:grpSpPr>
        <p:sp>
          <p:nvSpPr>
            <p:cNvPr id="434" name="Oval 5">
              <a:extLst>
                <a:ext uri="{FF2B5EF4-FFF2-40B4-BE49-F238E27FC236}">
                  <a16:creationId xmlns:a16="http://schemas.microsoft.com/office/drawing/2014/main" id="{317BE85A-4C4D-4B77-B35D-D8A1265D69B5}"/>
                </a:ext>
              </a:extLst>
            </p:cNvPr>
            <p:cNvSpPr>
              <a:spLocks noChangeArrowheads="1"/>
            </p:cNvSpPr>
            <p:nvPr/>
          </p:nvSpPr>
          <p:spPr bwMode="auto">
            <a:xfrm>
              <a:off x="9687132" y="5337166"/>
              <a:ext cx="207220" cy="195938"/>
            </a:xfrm>
            <a:prstGeom prst="ellipse">
              <a:avLst/>
            </a:prstGeom>
            <a:solidFill>
              <a:srgbClr val="C00000"/>
            </a:solidFill>
            <a:ln w="19050" cap="flat">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1176">
                <a:solidFill>
                  <a:srgbClr val="000000"/>
                </a:solidFill>
                <a:latin typeface="Segoe UI"/>
              </a:endParaRPr>
            </a:p>
          </p:txBody>
        </p:sp>
        <p:sp>
          <p:nvSpPr>
            <p:cNvPr id="435" name="LightningBolt_E945" title="Icon of a lightning bolt">
              <a:extLst>
                <a:ext uri="{FF2B5EF4-FFF2-40B4-BE49-F238E27FC236}">
                  <a16:creationId xmlns:a16="http://schemas.microsoft.com/office/drawing/2014/main" id="{4E68718D-281C-443A-8EFE-B82E5CEC042F}"/>
                </a:ext>
              </a:extLst>
            </p:cNvPr>
            <p:cNvSpPr>
              <a:spLocks noChangeAspect="1"/>
            </p:cNvSpPr>
            <p:nvPr/>
          </p:nvSpPr>
          <p:spPr bwMode="auto">
            <a:xfrm>
              <a:off x="9742775" y="5377554"/>
              <a:ext cx="95956" cy="127180"/>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2"/>
            </a:solidFill>
            <a:ln w="19050" cap="sq">
              <a:noFill/>
              <a:prstDash val="solid"/>
              <a:miter lim="800000"/>
              <a:headEnd/>
              <a:tailEnd/>
            </a:ln>
          </p:spPr>
          <p:txBody>
            <a:bodyPr vert="horz" wrap="square" lIns="49393" tIns="24696" rIns="49393" bIns="24696" numCol="1" anchor="t" anchorCtr="0" compatLnSpc="1">
              <a:prstTxWarp prst="textNoShape">
                <a:avLst/>
              </a:prstTxWarp>
            </a:bodyPr>
            <a:lstStyle/>
            <a:p>
              <a:pPr defTabSz="503714">
                <a:defRPr/>
              </a:pPr>
              <a:endParaRPr lang="en-US" sz="294">
                <a:gradFill>
                  <a:gsLst>
                    <a:gs pos="0">
                      <a:srgbClr val="505050"/>
                    </a:gs>
                    <a:gs pos="100000">
                      <a:srgbClr val="505050"/>
                    </a:gs>
                  </a:gsLst>
                  <a:lin ang="5400000" scaled="1"/>
                </a:gradFill>
                <a:latin typeface="Segoe UI"/>
              </a:endParaRPr>
            </a:p>
          </p:txBody>
        </p:sp>
      </p:grpSp>
      <p:grpSp>
        <p:nvGrpSpPr>
          <p:cNvPr id="229" name="Group 228">
            <a:extLst>
              <a:ext uri="{FF2B5EF4-FFF2-40B4-BE49-F238E27FC236}">
                <a16:creationId xmlns:a16="http://schemas.microsoft.com/office/drawing/2014/main" id="{D26A60F0-B61A-495B-BD1B-E00D9BBE18E3}"/>
              </a:ext>
            </a:extLst>
          </p:cNvPr>
          <p:cNvGrpSpPr/>
          <p:nvPr/>
        </p:nvGrpSpPr>
        <p:grpSpPr>
          <a:xfrm>
            <a:off x="1228625" y="951876"/>
            <a:ext cx="10689203" cy="514238"/>
            <a:chOff x="1313894" y="1164400"/>
            <a:chExt cx="10689355" cy="834311"/>
          </a:xfrm>
        </p:grpSpPr>
        <p:sp>
          <p:nvSpPr>
            <p:cNvPr id="230" name="Rectangle 229">
              <a:extLst>
                <a:ext uri="{FF2B5EF4-FFF2-40B4-BE49-F238E27FC236}">
                  <a16:creationId xmlns:a16="http://schemas.microsoft.com/office/drawing/2014/main" id="{7AB6DCB5-DFA9-406F-BF1C-7396D8E8C0E7}"/>
                </a:ext>
              </a:extLst>
            </p:cNvPr>
            <p:cNvSpPr/>
            <p:nvPr/>
          </p:nvSpPr>
          <p:spPr bwMode="auto">
            <a:xfrm>
              <a:off x="1313894" y="1164400"/>
              <a:ext cx="10689355" cy="493478"/>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1" name="Left Brace 230">
              <a:extLst>
                <a:ext uri="{FF2B5EF4-FFF2-40B4-BE49-F238E27FC236}">
                  <a16:creationId xmlns:a16="http://schemas.microsoft.com/office/drawing/2014/main" id="{746C25D1-A1C0-4704-8D71-91AC201DF85C}"/>
                </a:ext>
              </a:extLst>
            </p:cNvPr>
            <p:cNvSpPr/>
            <p:nvPr/>
          </p:nvSpPr>
          <p:spPr>
            <a:xfrm rot="16200000">
              <a:off x="6473126" y="-3531412"/>
              <a:ext cx="370892" cy="10689354"/>
            </a:xfrm>
            <a:prstGeom prst="leftBrace">
              <a:avLst>
                <a:gd name="adj1" fmla="val 234199"/>
                <a:gd name="adj2" fmla="val 50000"/>
              </a:avLst>
            </a:prstGeom>
            <a:solidFill>
              <a:srgbClr val="0078D4"/>
            </a:solidFill>
            <a:ln w="12700" cap="flat" cmpd="sng" algn="ctr">
              <a:solidFill>
                <a:srgbClr val="0078D4"/>
              </a:solidFill>
              <a:prstDash val="solid"/>
              <a:headEnd type="none" w="lg" len="med"/>
              <a:tailEnd type="none" w="lg" len="med"/>
            </a:ln>
            <a:effectLst/>
          </p:spPr>
          <p:txBody>
            <a:bodyPr rtlCol="0" anchor="ctr"/>
            <a:lstStyle/>
            <a:p>
              <a:pPr algn="ctr" defTabSz="914411">
                <a:defRPr/>
              </a:pPr>
              <a:endParaRPr lang="en-US" kern="0">
                <a:solidFill>
                  <a:srgbClr val="1A1A1A"/>
                </a:solidFill>
                <a:latin typeface="Segoe UI"/>
              </a:endParaRPr>
            </a:p>
          </p:txBody>
        </p:sp>
      </p:grpSp>
      <p:sp>
        <p:nvSpPr>
          <p:cNvPr id="232" name="Rectangle 231">
            <a:extLst>
              <a:ext uri="{FF2B5EF4-FFF2-40B4-BE49-F238E27FC236}">
                <a16:creationId xmlns:a16="http://schemas.microsoft.com/office/drawing/2014/main" id="{7E352289-5DEE-4353-8014-845DD1AAA942}"/>
              </a:ext>
            </a:extLst>
          </p:cNvPr>
          <p:cNvSpPr/>
          <p:nvPr/>
        </p:nvSpPr>
        <p:spPr bwMode="auto">
          <a:xfrm>
            <a:off x="3582387" y="836736"/>
            <a:ext cx="5981679" cy="666835"/>
          </a:xfrm>
          <a:prstGeom prst="rect">
            <a:avLst/>
          </a:prstGeom>
          <a:noFill/>
          <a:ln w="10795" cap="flat" cmpd="sng" algn="ctr">
            <a:noFill/>
            <a:prstDash val="solid"/>
          </a:ln>
          <a:effectLst/>
        </p:spPr>
        <p:txBody>
          <a:bodyPr vert="horz" wrap="square" lIns="179282" tIns="89641" rIns="89641" bIns="89641" numCol="1" rtlCol="0" anchor="ctr" anchorCtr="0" compatLnSpc="1">
            <a:prstTxWarp prst="textNoShape">
              <a:avLst/>
            </a:prstTxWarp>
          </a:bodyPr>
          <a:lstStyle/>
          <a:p>
            <a:pPr algn="ctr" defTabSz="913762" fontAlgn="base">
              <a:spcBef>
                <a:spcPct val="0"/>
              </a:spcBef>
              <a:spcAft>
                <a:spcPct val="0"/>
              </a:spcAft>
              <a:defRPr/>
            </a:pPr>
            <a:r>
              <a:rPr lang="en-US" sz="1600" b="1" kern="0">
                <a:solidFill>
                  <a:srgbClr val="FFFFFF"/>
                </a:solidFill>
                <a:latin typeface="Segoe UI"/>
                <a:cs typeface="Segoe UI" panose="020B0502040204020203" pitchFamily="34" charset="0"/>
              </a:rPr>
              <a:t>   </a:t>
            </a:r>
            <a:r>
              <a:rPr lang="en-US" sz="1600" b="1" kern="0">
                <a:solidFill>
                  <a:srgbClr val="FFFFFF"/>
                </a:solidFill>
                <a:latin typeface="Segoe UI Semibold"/>
                <a:cs typeface="Segoe UI" panose="020B0502040204020203" pitchFamily="34" charset="0"/>
              </a:rPr>
              <a:t>Cloud Infrastructure Architect | Cloud Infrastructure Ops</a:t>
            </a:r>
          </a:p>
        </p:txBody>
      </p:sp>
      <p:sp>
        <p:nvSpPr>
          <p:cNvPr id="234" name="people_4">
            <a:extLst>
              <a:ext uri="{FF2B5EF4-FFF2-40B4-BE49-F238E27FC236}">
                <a16:creationId xmlns:a16="http://schemas.microsoft.com/office/drawing/2014/main" id="{14ABF421-B77D-45A1-A409-7CA36D5BE129}"/>
              </a:ext>
            </a:extLst>
          </p:cNvPr>
          <p:cNvSpPr>
            <a:spLocks noChangeAspect="1" noEditPoints="1"/>
          </p:cNvSpPr>
          <p:nvPr/>
        </p:nvSpPr>
        <p:spPr bwMode="auto">
          <a:xfrm>
            <a:off x="9972408" y="1013724"/>
            <a:ext cx="282319" cy="31562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8" tIns="44813" rIns="89628" bIns="44813" numCol="1" anchor="t" anchorCtr="0" compatLnSpc="1">
            <a:prstTxWarp prst="textNoShape">
              <a:avLst/>
            </a:prstTxWarp>
          </a:bodyPr>
          <a:lstStyle/>
          <a:p>
            <a:pPr defTabSz="914203">
              <a:defRPr/>
            </a:pPr>
            <a:endParaRPr lang="en-US" kern="0">
              <a:solidFill>
                <a:srgbClr val="FFFFFF"/>
              </a:solidFill>
              <a:latin typeface="Segoe UI Semilight"/>
            </a:endParaRPr>
          </a:p>
        </p:txBody>
      </p:sp>
      <p:sp>
        <p:nvSpPr>
          <p:cNvPr id="235" name="Rectangle 234">
            <a:extLst>
              <a:ext uri="{FF2B5EF4-FFF2-40B4-BE49-F238E27FC236}">
                <a16:creationId xmlns:a16="http://schemas.microsoft.com/office/drawing/2014/main" id="{A86F173E-432E-453F-A335-93B3FD7D45A2}"/>
              </a:ext>
            </a:extLst>
          </p:cNvPr>
          <p:cNvSpPr/>
          <p:nvPr/>
        </p:nvSpPr>
        <p:spPr>
          <a:xfrm>
            <a:off x="1110226" y="6443016"/>
            <a:ext cx="10483876" cy="312069"/>
          </a:xfrm>
          <a:prstGeom prst="rect">
            <a:avLst/>
          </a:prstGeom>
        </p:spPr>
        <p:txBody>
          <a:bodyPr wrap="none">
            <a:spAutoFit/>
          </a:bodyPr>
          <a:lstStyle/>
          <a:p>
            <a:pPr algn="ctr" defTabSz="914411">
              <a:defRPr/>
            </a:pPr>
            <a:r>
              <a:rPr lang="en-US" sz="1400" b="1">
                <a:gradFill>
                  <a:gsLst>
                    <a:gs pos="2917">
                      <a:srgbClr val="1A1A1A"/>
                    </a:gs>
                    <a:gs pos="30000">
                      <a:srgbClr val="1A1A1A"/>
                    </a:gs>
                  </a:gsLst>
                  <a:lin ang="5400000" scaled="0"/>
                </a:gradFill>
                <a:latin typeface="Segoe UI"/>
              </a:rPr>
              <a:t>Learn more about org roles, best practices, and Azure capabilities at the 4/19 briefing: Achieving Resilience in the Cloud</a:t>
            </a:r>
          </a:p>
        </p:txBody>
      </p:sp>
      <p:sp>
        <p:nvSpPr>
          <p:cNvPr id="218" name="Title 3">
            <a:extLst>
              <a:ext uri="{FF2B5EF4-FFF2-40B4-BE49-F238E27FC236}">
                <a16:creationId xmlns:a16="http://schemas.microsoft.com/office/drawing/2014/main" id="{6AED1E1F-B4E4-4B26-8F94-B5E04FBE0029}"/>
              </a:ext>
            </a:extLst>
          </p:cNvPr>
          <p:cNvSpPr txBox="1">
            <a:spLocks/>
          </p:cNvSpPr>
          <p:nvPr/>
        </p:nvSpPr>
        <p:spPr>
          <a:xfrm>
            <a:off x="225285" y="273090"/>
            <a:ext cx="11275398"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754"/>
            <a:r>
              <a:rPr lang="en-US" sz="4000">
                <a:gradFill>
                  <a:gsLst>
                    <a:gs pos="1250">
                      <a:srgbClr val="3C3C41"/>
                    </a:gs>
                    <a:gs pos="100000">
                      <a:srgbClr val="3C3C41"/>
                    </a:gs>
                  </a:gsLst>
                  <a:lin ang="5400000" scaled="0"/>
                </a:gradFill>
                <a:latin typeface="Segoe UI Light" panose="020B0502040204020203" pitchFamily="34" charset="0"/>
                <a:cs typeface="Segoe UI Light" panose="020B0502040204020203" pitchFamily="34" charset="0"/>
              </a:rPr>
              <a:t>Example of Resilient Architecture Options</a:t>
            </a:r>
          </a:p>
        </p:txBody>
      </p:sp>
      <p:sp>
        <p:nvSpPr>
          <p:cNvPr id="219" name="people_4">
            <a:extLst>
              <a:ext uri="{FF2B5EF4-FFF2-40B4-BE49-F238E27FC236}">
                <a16:creationId xmlns:a16="http://schemas.microsoft.com/office/drawing/2014/main" id="{3E888806-3C15-4F64-A411-F5E73D1210BB}"/>
              </a:ext>
            </a:extLst>
          </p:cNvPr>
          <p:cNvSpPr>
            <a:spLocks noChangeAspect="1" noEditPoints="1"/>
          </p:cNvSpPr>
          <p:nvPr/>
        </p:nvSpPr>
        <p:spPr bwMode="auto">
          <a:xfrm>
            <a:off x="3160181" y="1004737"/>
            <a:ext cx="282319" cy="31562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8" tIns="44813" rIns="89628" bIns="44813" numCol="1" anchor="t" anchorCtr="0" compatLnSpc="1">
            <a:prstTxWarp prst="textNoShape">
              <a:avLst/>
            </a:prstTxWarp>
          </a:bodyPr>
          <a:lstStyle/>
          <a:p>
            <a:pPr defTabSz="914203">
              <a:defRPr/>
            </a:pPr>
            <a:endParaRPr lang="en-US" kern="0">
              <a:solidFill>
                <a:srgbClr val="FFFFFF"/>
              </a:solidFill>
              <a:latin typeface="Segoe UI Semilight"/>
            </a:endParaRPr>
          </a:p>
        </p:txBody>
      </p:sp>
    </p:spTree>
    <p:extLst>
      <p:ext uri="{BB962C8B-B14F-4D97-AF65-F5344CB8AC3E}">
        <p14:creationId xmlns:p14="http://schemas.microsoft.com/office/powerpoint/2010/main" val="373950530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0033B43-53D6-4E5A-86CC-1DA4481090D5}"/>
              </a:ext>
            </a:extLst>
          </p:cNvPr>
          <p:cNvSpPr>
            <a:spLocks noGrp="1"/>
          </p:cNvSpPr>
          <p:nvPr>
            <p:ph type="body" sz="quarter" idx="10"/>
          </p:nvPr>
        </p:nvSpPr>
        <p:spPr>
          <a:xfrm>
            <a:off x="536495" y="2358983"/>
            <a:ext cx="6829202" cy="3517886"/>
          </a:xfrm>
        </p:spPr>
        <p:txBody>
          <a:bodyPr/>
          <a:lstStyle/>
          <a:p>
            <a:pPr lvl="0"/>
            <a:r>
              <a:rPr lang="en-US" sz="2400"/>
              <a:t>As you move</a:t>
            </a:r>
          </a:p>
          <a:p>
            <a:pPr marL="285753" lvl="2" indent="-285753">
              <a:buFont typeface="Arial" panose="020B0604020202020204" pitchFamily="34" charset="0"/>
              <a:buChar char="•"/>
            </a:pPr>
            <a:r>
              <a:rPr lang="en-US"/>
              <a:t>Right-size Azure resources based on assessment guidance</a:t>
            </a:r>
          </a:p>
          <a:p>
            <a:pPr marL="285753" lvl="2" indent="-285753">
              <a:buFont typeface="Arial" panose="020B0604020202020204" pitchFamily="34" charset="0"/>
              <a:buChar char="•"/>
            </a:pPr>
            <a:r>
              <a:rPr lang="en-US"/>
              <a:t>Use Azure Hybrid Benefit and Azure Reserved Instances to save money</a:t>
            </a:r>
          </a:p>
          <a:p>
            <a:pPr lvl="0"/>
            <a:r>
              <a:rPr lang="en-US" sz="2400"/>
              <a:t>After you move</a:t>
            </a:r>
          </a:p>
          <a:p>
            <a:pPr marL="285753" lvl="2" indent="-285753">
              <a:buFont typeface="Arial" panose="020B0604020202020204" pitchFamily="34" charset="0"/>
              <a:buChar char="•"/>
            </a:pPr>
            <a:r>
              <a:rPr lang="en-US"/>
              <a:t>Unified experience to optimize cloud spends: Azure Cost Management</a:t>
            </a:r>
          </a:p>
          <a:p>
            <a:pPr marL="285753" lvl="2" indent="-285753">
              <a:spcBef>
                <a:spcPts val="0"/>
              </a:spcBef>
              <a:spcAft>
                <a:spcPts val="0"/>
              </a:spcAft>
              <a:buFont typeface="Arial" panose="020B0604020202020204" pitchFamily="34" charset="0"/>
              <a:buChar char="•"/>
            </a:pPr>
            <a:r>
              <a:rPr lang="en-US"/>
              <a:t>Azure Advisor: Built-in best practice recommendations </a:t>
            </a:r>
          </a:p>
          <a:p>
            <a:pPr lvl="2">
              <a:spcBef>
                <a:spcPts val="0"/>
              </a:spcBef>
              <a:spcAft>
                <a:spcPts val="0"/>
              </a:spcAft>
            </a:pPr>
            <a:r>
              <a:rPr lang="en-US"/>
              <a:t>     (e.g., turn off idle VMs)</a:t>
            </a:r>
          </a:p>
          <a:p>
            <a:pPr marL="285753" lvl="2" indent="-285753">
              <a:spcBef>
                <a:spcPts val="0"/>
              </a:spcBef>
              <a:spcAft>
                <a:spcPts val="0"/>
              </a:spcAft>
              <a:buFont typeface="Arial" panose="020B0604020202020204" pitchFamily="34" charset="0"/>
              <a:buChar char="•"/>
            </a:pPr>
            <a:r>
              <a:rPr lang="en-US"/>
              <a:t>Balance optimization and performance decisions with </a:t>
            </a:r>
          </a:p>
          <a:p>
            <a:pPr lvl="2">
              <a:spcBef>
                <a:spcPts val="0"/>
              </a:spcBef>
              <a:spcAft>
                <a:spcPts val="0"/>
              </a:spcAft>
            </a:pPr>
            <a:r>
              <a:rPr lang="en-US"/>
              <a:t>     Azure Monitor</a:t>
            </a:r>
          </a:p>
          <a:p>
            <a:r>
              <a:rPr lang="en-US" sz="2400"/>
              <a:t>Modernize for longer term value</a:t>
            </a:r>
          </a:p>
        </p:txBody>
      </p:sp>
      <p:sp>
        <p:nvSpPr>
          <p:cNvPr id="9" name="Title 8">
            <a:extLst>
              <a:ext uri="{FF2B5EF4-FFF2-40B4-BE49-F238E27FC236}">
                <a16:creationId xmlns:a16="http://schemas.microsoft.com/office/drawing/2014/main" id="{14C6FAC2-5B67-4423-AFBB-A78CEA46243E}"/>
              </a:ext>
            </a:extLst>
          </p:cNvPr>
          <p:cNvSpPr>
            <a:spLocks noGrp="1"/>
          </p:cNvSpPr>
          <p:nvPr>
            <p:ph type="title"/>
          </p:nvPr>
        </p:nvSpPr>
        <p:spPr>
          <a:xfrm>
            <a:off x="584280" y="457244"/>
            <a:ext cx="6336284" cy="1846659"/>
          </a:xfrm>
        </p:spPr>
        <p:txBody>
          <a:bodyPr/>
          <a:lstStyle/>
          <a:p>
            <a:r>
              <a:rPr lang="en-US" sz="4000">
                <a:latin typeface="Segoe UI Light" panose="020B0502040204020203" pitchFamily="34" charset="0"/>
                <a:cs typeface="Segoe UI Light" panose="020B0502040204020203" pitchFamily="34" charset="0"/>
              </a:rPr>
              <a:t>Continuously optimize </a:t>
            </a:r>
            <a:br>
              <a:rPr lang="en-US" sz="4000">
                <a:latin typeface="Segoe UI Light" panose="020B0502040204020203" pitchFamily="34" charset="0"/>
                <a:cs typeface="Segoe UI Light" panose="020B0502040204020203" pitchFamily="34" charset="0"/>
              </a:rPr>
            </a:br>
            <a:r>
              <a:rPr lang="en-US" sz="4000">
                <a:latin typeface="Segoe UI Light" panose="020B0502040204020203" pitchFamily="34" charset="0"/>
                <a:cs typeface="Segoe UI Light" panose="020B0502040204020203" pitchFamily="34" charset="0"/>
              </a:rPr>
              <a:t>resources during and after migration</a:t>
            </a:r>
          </a:p>
        </p:txBody>
      </p:sp>
      <p:grpSp>
        <p:nvGrpSpPr>
          <p:cNvPr id="3" name="Group 2">
            <a:extLst>
              <a:ext uri="{FF2B5EF4-FFF2-40B4-BE49-F238E27FC236}">
                <a16:creationId xmlns:a16="http://schemas.microsoft.com/office/drawing/2014/main" id="{BD550CEA-3E0D-4F84-BFDA-F48F40F2C7E7}"/>
              </a:ext>
            </a:extLst>
          </p:cNvPr>
          <p:cNvGrpSpPr/>
          <p:nvPr/>
        </p:nvGrpSpPr>
        <p:grpSpPr>
          <a:xfrm>
            <a:off x="6297153" y="110842"/>
            <a:ext cx="5762559" cy="6682476"/>
            <a:chOff x="6217129" y="60960"/>
            <a:chExt cx="5805616" cy="6732405"/>
          </a:xfrm>
        </p:grpSpPr>
        <p:sp>
          <p:nvSpPr>
            <p:cNvPr id="20" name="Rectangle 19">
              <a:extLst>
                <a:ext uri="{FF2B5EF4-FFF2-40B4-BE49-F238E27FC236}">
                  <a16:creationId xmlns:a16="http://schemas.microsoft.com/office/drawing/2014/main" id="{FBDCDC5D-4054-417D-870F-8A19C1DCFE84}"/>
                </a:ext>
              </a:extLst>
            </p:cNvPr>
            <p:cNvSpPr/>
            <p:nvPr/>
          </p:nvSpPr>
          <p:spPr bwMode="auto">
            <a:xfrm>
              <a:off x="6217129" y="4678091"/>
              <a:ext cx="5805616" cy="2072348"/>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sp>
          <p:nvSpPr>
            <p:cNvPr id="8" name="Rectangle 7">
              <a:extLst>
                <a:ext uri="{FF2B5EF4-FFF2-40B4-BE49-F238E27FC236}">
                  <a16:creationId xmlns:a16="http://schemas.microsoft.com/office/drawing/2014/main" id="{701BE9BF-80BE-46E6-BA14-A60BB97EEFDE}"/>
                </a:ext>
              </a:extLst>
            </p:cNvPr>
            <p:cNvSpPr/>
            <p:nvPr/>
          </p:nvSpPr>
          <p:spPr bwMode="auto">
            <a:xfrm>
              <a:off x="7463246" y="60960"/>
              <a:ext cx="4206240" cy="4529877"/>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6" rIns="0" bIns="46636" numCol="1" rtlCol="0" anchor="ctr" anchorCtr="0" compatLnSpc="1">
              <a:prstTxWarp prst="textNoShape">
                <a:avLst/>
              </a:prstTxWarp>
            </a:bodyPr>
            <a:lstStyle/>
            <a:p>
              <a:pPr algn="ctr" defTabSz="93248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grpSp>
          <p:nvGrpSpPr>
            <p:cNvPr id="2" name="Group 1">
              <a:extLst>
                <a:ext uri="{FF2B5EF4-FFF2-40B4-BE49-F238E27FC236}">
                  <a16:creationId xmlns:a16="http://schemas.microsoft.com/office/drawing/2014/main" id="{F41B9D81-99A1-476D-BFB8-8E39EB77B438}"/>
                </a:ext>
              </a:extLst>
            </p:cNvPr>
            <p:cNvGrpSpPr/>
            <p:nvPr/>
          </p:nvGrpSpPr>
          <p:grpSpPr>
            <a:xfrm>
              <a:off x="6322923" y="4764782"/>
              <a:ext cx="2704574" cy="2028583"/>
              <a:chOff x="6101893" y="1796895"/>
              <a:chExt cx="5810907" cy="3704840"/>
            </a:xfrm>
          </p:grpSpPr>
          <p:grpSp>
            <p:nvGrpSpPr>
              <p:cNvPr id="38" name="Group 37">
                <a:extLst>
                  <a:ext uri="{FF2B5EF4-FFF2-40B4-BE49-F238E27FC236}">
                    <a16:creationId xmlns:a16="http://schemas.microsoft.com/office/drawing/2014/main" id="{BCF1ADD4-9FBD-4924-8173-A3AAD9B839E1}"/>
                  </a:ext>
                </a:extLst>
              </p:cNvPr>
              <p:cNvGrpSpPr/>
              <p:nvPr/>
            </p:nvGrpSpPr>
            <p:grpSpPr>
              <a:xfrm>
                <a:off x="6101893" y="1796895"/>
                <a:ext cx="5810907" cy="3704840"/>
                <a:chOff x="4569387" y="1859015"/>
                <a:chExt cx="7737332" cy="5124635"/>
              </a:xfrm>
            </p:grpSpPr>
            <p:sp>
              <p:nvSpPr>
                <p:cNvPr id="39" name="Rectangle 38">
                  <a:extLst>
                    <a:ext uri="{FF2B5EF4-FFF2-40B4-BE49-F238E27FC236}">
                      <a16:creationId xmlns:a16="http://schemas.microsoft.com/office/drawing/2014/main" id="{4A0A6AB0-91C3-48E2-BAE9-32A68E1D71CE}"/>
                    </a:ext>
                  </a:extLst>
                </p:cNvPr>
                <p:cNvSpPr/>
                <p:nvPr/>
              </p:nvSpPr>
              <p:spPr bwMode="auto">
                <a:xfrm>
                  <a:off x="4762500" y="2109518"/>
                  <a:ext cx="7351107" cy="4372353"/>
                </a:xfrm>
                <a:prstGeom prst="rect">
                  <a:avLst/>
                </a:prstGeom>
                <a:gradFill>
                  <a:gsLst>
                    <a:gs pos="1000">
                      <a:schemeClr val="tx2">
                        <a:lumMod val="90000"/>
                        <a:lumOff val="10000"/>
                      </a:schemeClr>
                    </a:gs>
                    <a:gs pos="85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40" name="Picture 39">
                  <a:extLst>
                    <a:ext uri="{FF2B5EF4-FFF2-40B4-BE49-F238E27FC236}">
                      <a16:creationId xmlns:a16="http://schemas.microsoft.com/office/drawing/2014/main" id="{FFA464E1-CC30-4207-A677-BBDE0F8CFE5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569387" y="1859015"/>
                  <a:ext cx="7737332" cy="5124635"/>
                </a:xfrm>
                <a:prstGeom prst="rect">
                  <a:avLst/>
                </a:prstGeom>
              </p:spPr>
            </p:pic>
          </p:grpSp>
          <p:grpSp>
            <p:nvGrpSpPr>
              <p:cNvPr id="41" name="Group 40">
                <a:extLst>
                  <a:ext uri="{FF2B5EF4-FFF2-40B4-BE49-F238E27FC236}">
                    <a16:creationId xmlns:a16="http://schemas.microsoft.com/office/drawing/2014/main" id="{EDFDEE84-B302-4135-AEC0-065E7E4CA187}"/>
                  </a:ext>
                </a:extLst>
              </p:cNvPr>
              <p:cNvGrpSpPr/>
              <p:nvPr/>
            </p:nvGrpSpPr>
            <p:grpSpPr>
              <a:xfrm>
                <a:off x="6276640" y="1988870"/>
                <a:ext cx="5488163" cy="3004176"/>
                <a:chOff x="5123981" y="3367540"/>
                <a:chExt cx="7162924" cy="4073193"/>
              </a:xfrm>
            </p:grpSpPr>
            <p:pic>
              <p:nvPicPr>
                <p:cNvPr id="42" name="Picture 41">
                  <a:extLst>
                    <a:ext uri="{FF2B5EF4-FFF2-40B4-BE49-F238E27FC236}">
                      <a16:creationId xmlns:a16="http://schemas.microsoft.com/office/drawing/2014/main" id="{00B7C6BE-8265-4B8A-8940-125CC99E9F7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123981" y="3367540"/>
                  <a:ext cx="7162924" cy="4073193"/>
                </a:xfrm>
                <a:prstGeom prst="rect">
                  <a:avLst/>
                </a:prstGeom>
              </p:spPr>
            </p:pic>
            <p:sp>
              <p:nvSpPr>
                <p:cNvPr id="51" name="Rectangle 50">
                  <a:extLst>
                    <a:ext uri="{FF2B5EF4-FFF2-40B4-BE49-F238E27FC236}">
                      <a16:creationId xmlns:a16="http://schemas.microsoft.com/office/drawing/2014/main" id="{57AE1BFE-DEBF-43EB-AFCD-58E31F52DF0D}"/>
                    </a:ext>
                  </a:extLst>
                </p:cNvPr>
                <p:cNvSpPr/>
                <p:nvPr/>
              </p:nvSpPr>
              <p:spPr bwMode="auto">
                <a:xfrm>
                  <a:off x="11663584" y="3376774"/>
                  <a:ext cx="147761" cy="116600"/>
                </a:xfrm>
                <a:prstGeom prst="rect">
                  <a:avLst/>
                </a:prstGeom>
                <a:solidFill>
                  <a:srgbClr val="1C1C1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9" rIns="0" bIns="46629" numCol="1" rtlCol="0" anchor="ctr" anchorCtr="0" compatLnSpc="1">
                  <a:prstTxWarp prst="textNoShape">
                    <a:avLst/>
                  </a:prstTxWarp>
                </a:bodyPr>
                <a:lstStyle/>
                <a:p>
                  <a:pPr algn="ctr" defTabSz="932305"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grpSp>
        </p:grpSp>
        <p:pic>
          <p:nvPicPr>
            <p:cNvPr id="5" name="Picture 4">
              <a:extLst>
                <a:ext uri="{FF2B5EF4-FFF2-40B4-BE49-F238E27FC236}">
                  <a16:creationId xmlns:a16="http://schemas.microsoft.com/office/drawing/2014/main" id="{F0F23704-CDB7-46F8-8B21-DF42B1B8C20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37786" y="2493819"/>
              <a:ext cx="3456685" cy="1823761"/>
            </a:xfrm>
            <a:prstGeom prst="rect">
              <a:avLst/>
            </a:prstGeom>
          </p:spPr>
        </p:pic>
        <p:pic>
          <p:nvPicPr>
            <p:cNvPr id="7" name="Picture 6">
              <a:extLst>
                <a:ext uri="{FF2B5EF4-FFF2-40B4-BE49-F238E27FC236}">
                  <a16:creationId xmlns:a16="http://schemas.microsoft.com/office/drawing/2014/main" id="{79711AD8-9D54-4F96-8323-5CD1E8BEE15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37786" y="393269"/>
              <a:ext cx="3456684" cy="1740039"/>
            </a:xfrm>
            <a:prstGeom prst="rect">
              <a:avLst/>
            </a:prstGeom>
          </p:spPr>
        </p:pic>
        <p:pic>
          <p:nvPicPr>
            <p:cNvPr id="18" name="Picture 17">
              <a:extLst>
                <a:ext uri="{FF2B5EF4-FFF2-40B4-BE49-F238E27FC236}">
                  <a16:creationId xmlns:a16="http://schemas.microsoft.com/office/drawing/2014/main" id="{E734D851-128E-4347-A351-52A89A4C4708}"/>
                </a:ext>
              </a:extLst>
            </p:cNvPr>
            <p:cNvPicPr/>
            <p:nvPr/>
          </p:nvPicPr>
          <p:blipFill>
            <a:blip r:embed="rId7" cstate="screen">
              <a:extLst>
                <a:ext uri="{28A0092B-C50C-407E-A947-70E740481C1C}">
                  <a14:useLocalDpi xmlns:a14="http://schemas.microsoft.com/office/drawing/2010/main"/>
                </a:ext>
              </a:extLst>
            </a:blip>
            <a:srcRect/>
            <a:stretch>
              <a:fillRect/>
            </a:stretch>
          </p:blipFill>
          <p:spPr bwMode="auto">
            <a:xfrm>
              <a:off x="9172834" y="4848868"/>
              <a:ext cx="2704574" cy="1730793"/>
            </a:xfrm>
            <a:prstGeom prst="rect">
              <a:avLst/>
            </a:prstGeom>
            <a:noFill/>
            <a:ln>
              <a:noFill/>
            </a:ln>
          </p:spPr>
        </p:pic>
      </p:grpSp>
    </p:spTree>
    <p:extLst>
      <p:ext uri="{BB962C8B-B14F-4D97-AF65-F5344CB8AC3E}">
        <p14:creationId xmlns:p14="http://schemas.microsoft.com/office/powerpoint/2010/main" val="164650077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0C308-8FA8-45A3-862B-823177F0E4BE}"/>
              </a:ext>
            </a:extLst>
          </p:cNvPr>
          <p:cNvSpPr>
            <a:spLocks noGrp="1"/>
          </p:cNvSpPr>
          <p:nvPr>
            <p:ph type="title"/>
          </p:nvPr>
        </p:nvSpPr>
        <p:spPr/>
        <p:txBody>
          <a:bodyPr>
            <a:normAutofit/>
          </a:bodyPr>
          <a:lstStyle/>
          <a:p>
            <a:r>
              <a:rPr lang="en-US" sz="4000">
                <a:latin typeface="Segoe UI Light" panose="020B0502040204020203" pitchFamily="34" charset="0"/>
                <a:cs typeface="Segoe UI Light" panose="020B0502040204020203" pitchFamily="34" charset="0"/>
              </a:rPr>
              <a:t>Summary</a:t>
            </a:r>
          </a:p>
        </p:txBody>
      </p:sp>
      <p:sp>
        <p:nvSpPr>
          <p:cNvPr id="3" name="Content Placeholder 2">
            <a:extLst>
              <a:ext uri="{FF2B5EF4-FFF2-40B4-BE49-F238E27FC236}">
                <a16:creationId xmlns:a16="http://schemas.microsoft.com/office/drawing/2014/main" id="{89DCF9C4-627B-475A-B3B5-52EAFD2FABD2}"/>
              </a:ext>
            </a:extLst>
          </p:cNvPr>
          <p:cNvSpPr>
            <a:spLocks noGrp="1"/>
          </p:cNvSpPr>
          <p:nvPr>
            <p:ph idx="1"/>
          </p:nvPr>
        </p:nvSpPr>
        <p:spPr/>
        <p:txBody>
          <a:bodyPr>
            <a:normAutofit/>
          </a:bodyPr>
          <a:lstStyle/>
          <a:p>
            <a:r>
              <a:rPr lang="en-US">
                <a:latin typeface="Segoe UI" panose="020B0502040204020203" pitchFamily="34" charset="0"/>
                <a:cs typeface="Segoe UI" panose="020B0502040204020203" pitchFamily="34" charset="0"/>
              </a:rPr>
              <a:t>Governance:</a:t>
            </a:r>
          </a:p>
          <a:p>
            <a:pPr lvl="1"/>
            <a:r>
              <a:rPr lang="en-US">
                <a:latin typeface="Segoe UI" panose="020B0502040204020203" pitchFamily="34" charset="0"/>
                <a:cs typeface="Segoe UI" panose="020B0502040204020203" pitchFamily="34" charset="0"/>
              </a:rPr>
              <a:t>Review the Governance framework: </a:t>
            </a:r>
            <a:r>
              <a:rPr lang="en-US">
                <a:latin typeface="Segoe UI" panose="020B0502040204020203" pitchFamily="34" charset="0"/>
                <a:cs typeface="Segoe UI" panose="020B0502040204020203" pitchFamily="34" charset="0"/>
                <a:hlinkClick r:id="rId2"/>
              </a:rPr>
              <a:t>http://aka.ms/caf/gov</a:t>
            </a:r>
            <a:endParaRPr lang="en-US">
              <a:latin typeface="Segoe UI" panose="020B0502040204020203" pitchFamily="34" charset="0"/>
              <a:cs typeface="Segoe UI" panose="020B0502040204020203" pitchFamily="34" charset="0"/>
            </a:endParaRPr>
          </a:p>
          <a:p>
            <a:pPr lvl="1"/>
            <a:r>
              <a:rPr lang="en-US">
                <a:latin typeface="Segoe UI" panose="020B0502040204020203" pitchFamily="34" charset="0"/>
                <a:cs typeface="Segoe UI" panose="020B0502040204020203" pitchFamily="34" charset="0"/>
              </a:rPr>
              <a:t>Run through the Governance Benchmark Tool with your Microsoft rep or Partner: </a:t>
            </a:r>
            <a:r>
              <a:rPr lang="en-US">
                <a:latin typeface="Segoe UI" panose="020B0502040204020203" pitchFamily="34" charset="0"/>
                <a:cs typeface="Segoe UI" panose="020B0502040204020203" pitchFamily="34" charset="0"/>
                <a:hlinkClick r:id="rId3"/>
              </a:rPr>
              <a:t>aka.ms/</a:t>
            </a:r>
            <a:r>
              <a:rPr lang="en-US" err="1">
                <a:latin typeface="Segoe UI" panose="020B0502040204020203" pitchFamily="34" charset="0"/>
                <a:cs typeface="Segoe UI" panose="020B0502040204020203" pitchFamily="34" charset="0"/>
                <a:hlinkClick r:id="rId3"/>
              </a:rPr>
              <a:t>caf</a:t>
            </a:r>
            <a:r>
              <a:rPr lang="en-US">
                <a:latin typeface="Segoe UI" panose="020B0502040204020203" pitchFamily="34" charset="0"/>
                <a:cs typeface="Segoe UI" panose="020B0502040204020203" pitchFamily="34" charset="0"/>
                <a:hlinkClick r:id="rId3"/>
              </a:rPr>
              <a:t>/gov/assess</a:t>
            </a:r>
            <a:endParaRPr lang="en-US">
              <a:latin typeface="Segoe UI" panose="020B0502040204020203" pitchFamily="34" charset="0"/>
              <a:cs typeface="Segoe UI" panose="020B0502040204020203" pitchFamily="34" charset="0"/>
            </a:endParaRPr>
          </a:p>
          <a:p>
            <a:pPr lvl="1"/>
            <a:r>
              <a:rPr lang="en-US">
                <a:latin typeface="Segoe UI" panose="020B0502040204020203" pitchFamily="34" charset="0"/>
                <a:cs typeface="Segoe UI" panose="020B0502040204020203" pitchFamily="34" charset="0"/>
              </a:rPr>
              <a:t>Build MVP on outcomes of the benchmark</a:t>
            </a:r>
          </a:p>
          <a:p>
            <a:r>
              <a:rPr lang="en-US">
                <a:latin typeface="Segoe UI" panose="020B0502040204020203" pitchFamily="34" charset="0"/>
                <a:cs typeface="Segoe UI" panose="020B0502040204020203" pitchFamily="34" charset="0"/>
              </a:rPr>
              <a:t>Migrate:</a:t>
            </a:r>
          </a:p>
          <a:p>
            <a:pPr lvl="1"/>
            <a:r>
              <a:rPr lang="en-US">
                <a:latin typeface="Segoe UI" panose="020B0502040204020203" pitchFamily="34" charset="0"/>
                <a:cs typeface="Segoe UI" panose="020B0502040204020203" pitchFamily="34" charset="0"/>
              </a:rPr>
              <a:t>Review the Migration framework: </a:t>
            </a:r>
            <a:r>
              <a:rPr lang="en-US">
                <a:latin typeface="Segoe UI" panose="020B0502040204020203" pitchFamily="34" charset="0"/>
                <a:cs typeface="Segoe UI" panose="020B0502040204020203" pitchFamily="34" charset="0"/>
                <a:hlinkClick r:id="rId4"/>
              </a:rPr>
              <a:t>http://aka.ms/caf/migrate</a:t>
            </a:r>
            <a:endParaRPr lang="en-US">
              <a:latin typeface="Segoe UI" panose="020B0502040204020203" pitchFamily="34" charset="0"/>
              <a:cs typeface="Segoe UI" panose="020B0502040204020203" pitchFamily="34" charset="0"/>
            </a:endParaRPr>
          </a:p>
          <a:p>
            <a:pPr lvl="1"/>
            <a:r>
              <a:rPr lang="en-US">
                <a:latin typeface="Segoe UI" panose="020B0502040204020203" pitchFamily="34" charset="0"/>
                <a:cs typeface="Segoe UI" panose="020B0502040204020203" pitchFamily="34" charset="0"/>
              </a:rPr>
              <a:t>Assess your workloads to build a Migration backlog, Azure Migrate or 3P solution</a:t>
            </a:r>
          </a:p>
          <a:p>
            <a:pPr lvl="1"/>
            <a:r>
              <a:rPr lang="en-US">
                <a:latin typeface="Segoe UI" panose="020B0502040204020203" pitchFamily="34" charset="0"/>
                <a:cs typeface="Segoe UI" panose="020B0502040204020203" pitchFamily="34" charset="0"/>
              </a:rPr>
              <a:t>Plan your Migrations</a:t>
            </a:r>
          </a:p>
        </p:txBody>
      </p:sp>
    </p:spTree>
    <p:extLst>
      <p:ext uri="{BB962C8B-B14F-4D97-AF65-F5344CB8AC3E}">
        <p14:creationId xmlns:p14="http://schemas.microsoft.com/office/powerpoint/2010/main" val="836996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77002" y="932103"/>
            <a:ext cx="11237996" cy="5178176"/>
          </a:xfrm>
        </p:spPr>
        <p:txBody>
          <a:bodyPr anchor="ctr"/>
          <a:lstStyle/>
          <a:p>
            <a:pPr algn="ctr"/>
            <a:r>
              <a:rPr lang="en-US">
                <a:solidFill>
                  <a:srgbClr val="FFFFFF"/>
                </a:solidFill>
              </a:rPr>
              <a:t>Thank You</a:t>
            </a:r>
          </a:p>
        </p:txBody>
      </p:sp>
    </p:spTree>
    <p:extLst>
      <p:ext uri="{BB962C8B-B14F-4D97-AF65-F5344CB8AC3E}">
        <p14:creationId xmlns:p14="http://schemas.microsoft.com/office/powerpoint/2010/main" val="40317824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7DFAC9E-BB48-4281-BAA0-FEF9C4083046}"/>
              </a:ext>
            </a:extLst>
          </p:cNvPr>
          <p:cNvGrpSpPr/>
          <p:nvPr/>
        </p:nvGrpSpPr>
        <p:grpSpPr>
          <a:xfrm>
            <a:off x="713383" y="84596"/>
            <a:ext cx="10765234" cy="6457219"/>
            <a:chOff x="721711" y="84596"/>
            <a:chExt cx="10765234" cy="6457219"/>
          </a:xfrm>
        </p:grpSpPr>
        <p:pic>
          <p:nvPicPr>
            <p:cNvPr id="23" name="Picture 33">
              <a:extLst>
                <a:ext uri="{FF2B5EF4-FFF2-40B4-BE49-F238E27FC236}">
                  <a16:creationId xmlns:a16="http://schemas.microsoft.com/office/drawing/2014/main" id="{AAF9B855-31A0-426B-AFBA-57DE6B35DA14}"/>
                </a:ext>
              </a:extLst>
            </p:cNvPr>
            <p:cNvPicPr>
              <a:picLocks noChangeAspect="1"/>
            </p:cNvPicPr>
            <p:nvPr/>
          </p:nvPicPr>
          <p:blipFill>
            <a:blip r:embed="rId3"/>
            <a:stretch>
              <a:fillRect/>
            </a:stretch>
          </p:blipFill>
          <p:spPr>
            <a:xfrm flipV="1">
              <a:off x="3454399" y="5692414"/>
              <a:ext cx="7833710" cy="115381"/>
            </a:xfrm>
            <a:prstGeom prst="rect">
              <a:avLst/>
            </a:prstGeom>
          </p:spPr>
        </p:pic>
        <p:pic>
          <p:nvPicPr>
            <p:cNvPr id="43" name="Picture 39" descr="A close up of a logo&#10;&#10;Description generated with high confidence">
              <a:extLst>
                <a:ext uri="{FF2B5EF4-FFF2-40B4-BE49-F238E27FC236}">
                  <a16:creationId xmlns:a16="http://schemas.microsoft.com/office/drawing/2014/main" id="{87C44201-620E-4E59-ABA0-C13C44DECA9F}"/>
                </a:ext>
              </a:extLst>
            </p:cNvPr>
            <p:cNvPicPr>
              <a:picLocks noChangeAspect="1"/>
            </p:cNvPicPr>
            <p:nvPr/>
          </p:nvPicPr>
          <p:blipFill>
            <a:blip r:embed="rId4"/>
            <a:stretch>
              <a:fillRect/>
            </a:stretch>
          </p:blipFill>
          <p:spPr>
            <a:xfrm>
              <a:off x="8875986" y="1990049"/>
              <a:ext cx="2410373" cy="2466244"/>
            </a:xfrm>
            <a:prstGeom prst="rect">
              <a:avLst/>
            </a:prstGeom>
          </p:spPr>
        </p:pic>
        <p:pic>
          <p:nvPicPr>
            <p:cNvPr id="39" name="Picture 39" descr="A close up of a logo&#10;&#10;Description generated with high confidence">
              <a:extLst>
                <a:ext uri="{FF2B5EF4-FFF2-40B4-BE49-F238E27FC236}">
                  <a16:creationId xmlns:a16="http://schemas.microsoft.com/office/drawing/2014/main" id="{D82CE86E-2EF1-498A-8119-D59650BCE067}"/>
                </a:ext>
              </a:extLst>
            </p:cNvPr>
            <p:cNvPicPr>
              <a:picLocks noChangeAspect="1"/>
            </p:cNvPicPr>
            <p:nvPr/>
          </p:nvPicPr>
          <p:blipFill>
            <a:blip r:embed="rId4"/>
            <a:stretch>
              <a:fillRect/>
            </a:stretch>
          </p:blipFill>
          <p:spPr>
            <a:xfrm>
              <a:off x="721711" y="1981292"/>
              <a:ext cx="2410373" cy="2466244"/>
            </a:xfrm>
            <a:prstGeom prst="rect">
              <a:avLst/>
            </a:prstGeom>
          </p:spPr>
        </p:pic>
        <p:pic>
          <p:nvPicPr>
            <p:cNvPr id="41" name="Picture 39" descr="A close up of a logo&#10;&#10;Description generated with high confidence">
              <a:extLst>
                <a:ext uri="{FF2B5EF4-FFF2-40B4-BE49-F238E27FC236}">
                  <a16:creationId xmlns:a16="http://schemas.microsoft.com/office/drawing/2014/main" id="{2DCDA1FB-1B45-4AEF-8269-485A99CF7980}"/>
                </a:ext>
              </a:extLst>
            </p:cNvPr>
            <p:cNvPicPr>
              <a:picLocks noChangeAspect="1"/>
            </p:cNvPicPr>
            <p:nvPr/>
          </p:nvPicPr>
          <p:blipFill>
            <a:blip r:embed="rId4"/>
            <a:stretch>
              <a:fillRect/>
            </a:stretch>
          </p:blipFill>
          <p:spPr>
            <a:xfrm>
              <a:off x="3436883" y="1981291"/>
              <a:ext cx="2410373" cy="2466244"/>
            </a:xfrm>
            <a:prstGeom prst="rect">
              <a:avLst/>
            </a:prstGeom>
          </p:spPr>
        </p:pic>
        <p:pic>
          <p:nvPicPr>
            <p:cNvPr id="42" name="Picture 39" descr="A close up of a logo&#10;&#10;Description generated with high confidence">
              <a:extLst>
                <a:ext uri="{FF2B5EF4-FFF2-40B4-BE49-F238E27FC236}">
                  <a16:creationId xmlns:a16="http://schemas.microsoft.com/office/drawing/2014/main" id="{6B3FBD4F-F188-4F1A-A54E-FFCC337F9052}"/>
                </a:ext>
              </a:extLst>
            </p:cNvPr>
            <p:cNvPicPr>
              <a:picLocks noChangeAspect="1"/>
            </p:cNvPicPr>
            <p:nvPr/>
          </p:nvPicPr>
          <p:blipFill>
            <a:blip r:embed="rId4"/>
            <a:stretch>
              <a:fillRect/>
            </a:stretch>
          </p:blipFill>
          <p:spPr>
            <a:xfrm>
              <a:off x="6152055" y="1990049"/>
              <a:ext cx="2410373" cy="2466244"/>
            </a:xfrm>
            <a:prstGeom prst="rect">
              <a:avLst/>
            </a:prstGeom>
          </p:spPr>
        </p:pic>
        <p:pic>
          <p:nvPicPr>
            <p:cNvPr id="37" name="Picture 37" descr="A close up of a logo&#10;&#10;Description generated with very high confidence">
              <a:extLst>
                <a:ext uri="{FF2B5EF4-FFF2-40B4-BE49-F238E27FC236}">
                  <a16:creationId xmlns:a16="http://schemas.microsoft.com/office/drawing/2014/main" id="{C6DAFBEF-9008-4AED-932C-15B37218BFCA}"/>
                </a:ext>
              </a:extLst>
            </p:cNvPr>
            <p:cNvPicPr>
              <a:picLocks noChangeAspect="1"/>
            </p:cNvPicPr>
            <p:nvPr/>
          </p:nvPicPr>
          <p:blipFill>
            <a:blip r:embed="rId5"/>
            <a:stretch>
              <a:fillRect/>
            </a:stretch>
          </p:blipFill>
          <p:spPr>
            <a:xfrm>
              <a:off x="3296744" y="1831982"/>
              <a:ext cx="8138510" cy="2799894"/>
            </a:xfrm>
            <a:prstGeom prst="rect">
              <a:avLst/>
            </a:prstGeom>
          </p:spPr>
        </p:pic>
        <p:sp>
          <p:nvSpPr>
            <p:cNvPr id="4" name="TextBox 3">
              <a:extLst>
                <a:ext uri="{FF2B5EF4-FFF2-40B4-BE49-F238E27FC236}">
                  <a16:creationId xmlns:a16="http://schemas.microsoft.com/office/drawing/2014/main" id="{A4614B02-05B2-F648-B905-FBD80A545015}"/>
                </a:ext>
              </a:extLst>
            </p:cNvPr>
            <p:cNvSpPr txBox="1"/>
            <p:nvPr/>
          </p:nvSpPr>
          <p:spPr>
            <a:xfrm>
              <a:off x="3438059" y="2352546"/>
              <a:ext cx="2399104" cy="19159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a:defRPr/>
              </a:pPr>
              <a:r>
                <a:rPr lang="en-US" sz="1200" b="1">
                  <a:latin typeface="Segoe"/>
                  <a:ea typeface="+mn-lt"/>
                  <a:cs typeface="Calibri" panose="020F0502020204030204"/>
                </a:rPr>
                <a:t>Plan</a:t>
              </a:r>
              <a:endParaRPr lang="en-US" sz="1200">
                <a:ea typeface="+mn-lt"/>
                <a:cs typeface="+mn-lt"/>
              </a:endParaRPr>
            </a:p>
            <a:p>
              <a:pPr marL="0" marR="0" lvl="0" indent="0" algn="ctr" defTabSz="914400">
                <a:lnSpc>
                  <a:spcPct val="100000"/>
                </a:lnSpc>
                <a:spcBef>
                  <a:spcPts val="0"/>
                </a:spcBef>
                <a:spcAft>
                  <a:spcPts val="0"/>
                </a:spcAft>
                <a:buClrTx/>
                <a:buSzTx/>
                <a:buFontTx/>
                <a:buNone/>
                <a:tabLst/>
                <a:defRPr/>
              </a:pPr>
              <a:endParaRPr lang="en-US" sz="1200" b="1" i="0" u="none" strike="noStrike" kern="1200" cap="none" spc="0" normalizeH="0" baseline="0" noProof="0">
                <a:ln>
                  <a:noFill/>
                </a:ln>
                <a:effectLst/>
                <a:uLnTx/>
                <a:uFillTx/>
                <a:latin typeface="Segoe"/>
                <a:ea typeface="+mn-lt"/>
                <a:cs typeface="Calibri" panose="020F0502020204030204"/>
              </a:endParaRPr>
            </a:p>
            <a:p>
              <a:pPr lvl="0" algn="ctr">
                <a:defRPr/>
              </a:pPr>
              <a:r>
                <a:rPr lang="en-US" sz="800">
                  <a:latin typeface="Segoe"/>
                  <a:ea typeface="+mn-lt"/>
                  <a:cs typeface="Calibri" panose="020F0502020204030204"/>
                </a:rPr>
                <a:t> </a:t>
              </a:r>
              <a:r>
                <a:rPr lang="en-US" sz="1200">
                  <a:solidFill>
                    <a:schemeClr val="tx1">
                      <a:lumMod val="50000"/>
                    </a:schemeClr>
                  </a:solidFill>
                  <a:latin typeface="Segoe"/>
                  <a:ea typeface="+mn-lt"/>
                  <a:cs typeface="Calibri" panose="020F0502020204030204"/>
                </a:rPr>
                <a:t>Digital estate</a:t>
              </a:r>
            </a:p>
            <a:p>
              <a:pPr lvl="0" algn="ctr">
                <a:defRPr/>
              </a:pPr>
              <a:endParaRPr lang="en-US" sz="1200">
                <a:solidFill>
                  <a:schemeClr val="tx1">
                    <a:lumMod val="50000"/>
                  </a:schemeClr>
                </a:solidFill>
                <a:latin typeface="Segoe"/>
                <a:ea typeface="+mn-lt"/>
                <a:cs typeface="Calibri" panose="020F0502020204030204"/>
              </a:endParaRPr>
            </a:p>
            <a:p>
              <a:pPr lvl="0" algn="ctr">
                <a:defRPr/>
              </a:pPr>
              <a:r>
                <a:rPr lang="en-US" sz="1200">
                  <a:solidFill>
                    <a:schemeClr val="tx1">
                      <a:lumMod val="50000"/>
                    </a:schemeClr>
                  </a:solidFill>
                  <a:latin typeface="Segoe"/>
                  <a:ea typeface="+mn-lt"/>
                  <a:cs typeface="Calibri" panose="020F0502020204030204"/>
                </a:rPr>
                <a:t>Initial organization alignment</a:t>
              </a:r>
            </a:p>
            <a:p>
              <a:pPr lvl="0" algn="ctr">
                <a:defRPr/>
              </a:pPr>
              <a:endParaRPr lang="en-US" sz="1200">
                <a:solidFill>
                  <a:schemeClr val="tx1">
                    <a:lumMod val="50000"/>
                  </a:schemeClr>
                </a:solidFill>
                <a:latin typeface="Segoe"/>
                <a:ea typeface="+mn-lt"/>
                <a:cs typeface="Calibri" panose="020F0502020204030204"/>
              </a:endParaRPr>
            </a:p>
            <a:p>
              <a:pPr lvl="0" algn="ctr">
                <a:defRPr/>
              </a:pPr>
              <a:r>
                <a:rPr lang="en-US" sz="1200">
                  <a:solidFill>
                    <a:schemeClr val="tx1">
                      <a:lumMod val="50000"/>
                    </a:schemeClr>
                  </a:solidFill>
                  <a:latin typeface="Segoe"/>
                  <a:ea typeface="+mn-lt"/>
                  <a:cs typeface="Calibri" panose="020F0502020204030204"/>
                </a:rPr>
                <a:t>Skills readiness plan</a:t>
              </a:r>
            </a:p>
            <a:p>
              <a:pPr lvl="0" algn="ctr">
                <a:defRPr/>
              </a:pPr>
              <a:endParaRPr lang="en-US" sz="1200">
                <a:solidFill>
                  <a:schemeClr val="tx1">
                    <a:lumMod val="50000"/>
                  </a:schemeClr>
                </a:solidFill>
                <a:latin typeface="Segoe"/>
                <a:ea typeface="+mn-lt"/>
                <a:cs typeface="Calibri" panose="020F0502020204030204"/>
              </a:endParaRPr>
            </a:p>
            <a:p>
              <a:pPr lvl="0" algn="ctr">
                <a:defRPr/>
              </a:pPr>
              <a:r>
                <a:rPr lang="en-US" sz="1200">
                  <a:solidFill>
                    <a:schemeClr val="tx1">
                      <a:lumMod val="50000"/>
                    </a:schemeClr>
                  </a:solidFill>
                  <a:latin typeface="Segoe"/>
                  <a:ea typeface="+mn-lt"/>
                  <a:cs typeface="Calibri" panose="020F0502020204030204"/>
                </a:rPr>
                <a:t>Cloud adoption plan</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b="0" i="0" u="none" strike="noStrike" kern="1200" cap="none" spc="0" normalizeH="0" baseline="0" noProof="0">
                <a:ln>
                  <a:noFill/>
                </a:ln>
                <a:effectLst/>
                <a:uLnTx/>
                <a:uFillTx/>
                <a:latin typeface="Segoe"/>
                <a:cs typeface="Calibri"/>
              </a:endParaRPr>
            </a:p>
          </p:txBody>
        </p:sp>
        <p:sp>
          <p:nvSpPr>
            <p:cNvPr id="5" name="TextBox 4">
              <a:extLst>
                <a:ext uri="{FF2B5EF4-FFF2-40B4-BE49-F238E27FC236}">
                  <a16:creationId xmlns:a16="http://schemas.microsoft.com/office/drawing/2014/main" id="{5446D406-CE2D-C949-B7A5-1CACBB8EC2EB}"/>
                </a:ext>
              </a:extLst>
            </p:cNvPr>
            <p:cNvSpPr txBox="1"/>
            <p:nvPr/>
          </p:nvSpPr>
          <p:spPr>
            <a:xfrm>
              <a:off x="6152055" y="2352546"/>
              <a:ext cx="2404301" cy="1915909"/>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a:defRPr/>
              </a:pPr>
              <a:r>
                <a:rPr lang="en-US" sz="1200" b="1">
                  <a:latin typeface="Segoe"/>
                  <a:ea typeface="+mn-lt"/>
                  <a:cs typeface="Calibri" panose="020F0502020204030204"/>
                </a:rPr>
                <a:t>Ready</a:t>
              </a:r>
              <a:endParaRPr lang="en-US" sz="1200">
                <a:ea typeface="+mn-lt"/>
                <a:cs typeface="+mn-lt"/>
              </a:endParaRPr>
            </a:p>
            <a:p>
              <a:pPr marL="0" marR="0" lvl="0" indent="0" algn="ctr" defTabSz="914400">
                <a:lnSpc>
                  <a:spcPct val="100000"/>
                </a:lnSpc>
                <a:spcBef>
                  <a:spcPts val="0"/>
                </a:spcBef>
                <a:spcAft>
                  <a:spcPts val="0"/>
                </a:spcAft>
                <a:buClrTx/>
                <a:buSzTx/>
                <a:buFontTx/>
                <a:buNone/>
                <a:tabLst/>
                <a:defRPr/>
              </a:pPr>
              <a:endParaRPr lang="en-US" sz="1200" b="1" i="0" u="none" strike="noStrike" kern="1200" cap="none" spc="0" normalizeH="0" baseline="0" noProof="0">
                <a:ln>
                  <a:noFill/>
                </a:ln>
                <a:effectLst/>
                <a:uLnTx/>
                <a:uFillTx/>
                <a:latin typeface="Segoe"/>
                <a:ea typeface="+mn-lt"/>
                <a:cs typeface="Calibri" panose="020F0502020204030204"/>
              </a:endParaRPr>
            </a:p>
            <a:p>
              <a:pPr lvl="0" algn="ctr">
                <a:defRPr/>
              </a:pPr>
              <a:r>
                <a:rPr kumimoji="0" lang="en-US" sz="1000" b="0" i="0" u="none" strike="noStrike" kern="1200" cap="none" spc="0" normalizeH="0" baseline="0" noProof="0">
                  <a:ln>
                    <a:noFill/>
                  </a:ln>
                  <a:effectLst/>
                  <a:uLnTx/>
                  <a:uFillTx/>
                  <a:latin typeface="Segoe"/>
                  <a:ea typeface="+mn-lt"/>
                  <a:cs typeface="Calibri" panose="020F0502020204030204"/>
                </a:rPr>
                <a:t> </a:t>
              </a:r>
              <a:r>
                <a:rPr lang="en-US" sz="1200">
                  <a:latin typeface="Segoe"/>
                  <a:ea typeface="+mn-lt"/>
                  <a:cs typeface="Calibri" panose="020F0502020204030204"/>
                </a:rPr>
                <a:t>Azure readiness guide</a:t>
              </a:r>
            </a:p>
            <a:p>
              <a:pPr lvl="0" algn="ctr">
                <a:defRPr/>
              </a:pPr>
              <a:endParaRPr lang="en-US" sz="1200">
                <a:solidFill>
                  <a:schemeClr val="tx1">
                    <a:lumMod val="50000"/>
                  </a:schemeClr>
                </a:solidFill>
                <a:latin typeface="Segoe"/>
                <a:ea typeface="+mn-lt"/>
                <a:cs typeface="Calibri" panose="020F0502020204030204"/>
              </a:endParaRPr>
            </a:p>
            <a:p>
              <a:pPr lvl="0" algn="ctr">
                <a:defRPr/>
              </a:pPr>
              <a:r>
                <a:rPr lang="en-US" sz="1200">
                  <a:solidFill>
                    <a:schemeClr val="tx1">
                      <a:lumMod val="50000"/>
                    </a:schemeClr>
                  </a:solidFill>
                  <a:latin typeface="Segoe"/>
                  <a:ea typeface="+mn-lt"/>
                  <a:cs typeface="Calibri" panose="020F0502020204030204"/>
                </a:rPr>
                <a:t>First landing zone</a:t>
              </a:r>
            </a:p>
            <a:p>
              <a:pPr lvl="0" algn="ctr">
                <a:defRPr/>
              </a:pPr>
              <a:endParaRPr lang="en-US" sz="1200">
                <a:solidFill>
                  <a:schemeClr val="tx1">
                    <a:lumMod val="50000"/>
                  </a:schemeClr>
                </a:solidFill>
                <a:latin typeface="Segoe"/>
                <a:ea typeface="+mn-lt"/>
                <a:cs typeface="Calibri" panose="020F0502020204030204"/>
              </a:endParaRPr>
            </a:p>
            <a:p>
              <a:pPr lvl="0" algn="ctr">
                <a:defRPr/>
              </a:pPr>
              <a:r>
                <a:rPr lang="en-US" sz="1200">
                  <a:solidFill>
                    <a:schemeClr val="tx1">
                      <a:lumMod val="50000"/>
                    </a:schemeClr>
                  </a:solidFill>
                  <a:latin typeface="Segoe"/>
                  <a:ea typeface="+mn-lt"/>
                  <a:cs typeface="Calibri" panose="020F0502020204030204"/>
                </a:rPr>
                <a:t>Expand the blueprint</a:t>
              </a:r>
            </a:p>
            <a:p>
              <a:pPr lvl="0" algn="ctr">
                <a:defRPr/>
              </a:pPr>
              <a:endParaRPr lang="en-US" sz="1200">
                <a:solidFill>
                  <a:schemeClr val="tx1">
                    <a:lumMod val="50000"/>
                  </a:schemeClr>
                </a:solidFill>
                <a:latin typeface="Segoe"/>
                <a:ea typeface="+mn-lt"/>
                <a:cs typeface="Calibri" panose="020F0502020204030204"/>
              </a:endParaRPr>
            </a:p>
            <a:p>
              <a:pPr lvl="0" algn="ctr">
                <a:defRPr/>
              </a:pPr>
              <a:r>
                <a:rPr lang="en-US" sz="1200">
                  <a:solidFill>
                    <a:schemeClr val="tx1">
                      <a:lumMod val="50000"/>
                    </a:schemeClr>
                  </a:solidFill>
                  <a:latin typeface="Segoe"/>
                  <a:ea typeface="+mn-lt"/>
                  <a:cs typeface="Calibri" panose="020F0502020204030204"/>
                </a:rPr>
                <a:t>Best practice Validation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b="0" i="0" u="none" strike="noStrike" kern="1200" cap="none" spc="0" normalizeH="0" baseline="0" noProof="0">
                <a:ln>
                  <a:noFill/>
                </a:ln>
                <a:effectLst/>
                <a:uLnTx/>
                <a:uFillTx/>
                <a:latin typeface="Segoe"/>
                <a:cs typeface="Calibri"/>
              </a:endParaRPr>
            </a:p>
          </p:txBody>
        </p:sp>
        <p:sp>
          <p:nvSpPr>
            <p:cNvPr id="6" name="TextBox 5">
              <a:extLst>
                <a:ext uri="{FF2B5EF4-FFF2-40B4-BE49-F238E27FC236}">
                  <a16:creationId xmlns:a16="http://schemas.microsoft.com/office/drawing/2014/main" id="{0491DBAF-64DD-904D-A85D-88900F07E6CD}"/>
                </a:ext>
              </a:extLst>
            </p:cNvPr>
            <p:cNvSpPr txBox="1"/>
            <p:nvPr/>
          </p:nvSpPr>
          <p:spPr>
            <a:xfrm>
              <a:off x="733170" y="2352546"/>
              <a:ext cx="2396034" cy="19159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400">
                <a:defRPr/>
              </a:pPr>
              <a:r>
                <a:rPr lang="en-US" sz="1200" b="1">
                  <a:latin typeface="Segoe"/>
                  <a:ea typeface="+mn-lt"/>
                  <a:cs typeface="Calibri" panose="020F0502020204030204"/>
                </a:rPr>
                <a:t>Define Strategy</a:t>
              </a:r>
              <a:endParaRPr lang="en-US" sz="1200">
                <a:ea typeface="+mn-lt"/>
                <a:cs typeface="+mn-lt"/>
              </a:endParaRPr>
            </a:p>
            <a:p>
              <a:pPr marL="0" marR="0" lvl="0" indent="0" algn="ctr" defTabSz="914400">
                <a:lnSpc>
                  <a:spcPct val="100000"/>
                </a:lnSpc>
                <a:spcBef>
                  <a:spcPts val="0"/>
                </a:spcBef>
                <a:spcAft>
                  <a:spcPts val="0"/>
                </a:spcAft>
                <a:buClrTx/>
                <a:buSzTx/>
                <a:buFontTx/>
                <a:buNone/>
                <a:tabLst/>
                <a:defRPr/>
              </a:pPr>
              <a:endParaRPr lang="en-US" sz="1200" b="1" i="0" u="none" strike="noStrike" kern="1200" cap="none" spc="0" normalizeH="0" baseline="0" noProof="0">
                <a:ln>
                  <a:noFill/>
                </a:ln>
                <a:effectLst/>
                <a:uLnTx/>
                <a:uFillTx/>
                <a:latin typeface="Segoe"/>
                <a:ea typeface="+mn-lt"/>
                <a:cs typeface="Calibri" panose="020F0502020204030204"/>
              </a:endParaRPr>
            </a:p>
            <a:p>
              <a:pPr lvl="0" algn="ctr">
                <a:defRPr/>
              </a:pPr>
              <a:r>
                <a:rPr kumimoji="0" lang="en-US" sz="1000" b="0" i="0" u="none" strike="noStrike" kern="1200" cap="none" spc="0" normalizeH="0" baseline="0" noProof="0">
                  <a:ln>
                    <a:noFill/>
                  </a:ln>
                  <a:effectLst/>
                  <a:uLnTx/>
                  <a:uFillTx/>
                  <a:latin typeface="Segoe"/>
                  <a:ea typeface="+mn-lt"/>
                  <a:cs typeface="Calibri" panose="020F0502020204030204"/>
                </a:rPr>
                <a:t> </a:t>
              </a:r>
              <a:r>
                <a:rPr kumimoji="0" lang="en-US" sz="1200" b="0" i="0" u="none" strike="noStrike" kern="1200" cap="none" spc="0" normalizeH="0" baseline="0" noProof="0">
                  <a:ln>
                    <a:noFill/>
                  </a:ln>
                  <a:effectLst/>
                  <a:uLnTx/>
                  <a:uFillTx/>
                  <a:latin typeface="Segoe"/>
                  <a:ea typeface="+mn-lt"/>
                  <a:cs typeface="Calibri" panose="020F0502020204030204"/>
                </a:rPr>
                <a:t> </a:t>
              </a:r>
              <a:r>
                <a:rPr lang="en-US" sz="1200">
                  <a:latin typeface="Segoe"/>
                  <a:ea typeface="+mn-lt"/>
                  <a:cs typeface="Calibri" panose="020F0502020204030204"/>
                </a:rPr>
                <a:t> </a:t>
              </a:r>
              <a:r>
                <a:rPr lang="en-US" sz="1200">
                  <a:solidFill>
                    <a:schemeClr val="tx1">
                      <a:lumMod val="50000"/>
                    </a:schemeClr>
                  </a:solidFill>
                  <a:latin typeface="Segoe"/>
                  <a:ea typeface="+mn-lt"/>
                  <a:cs typeface="Calibri" panose="020F0502020204030204"/>
                </a:rPr>
                <a:t>Understand motivations</a:t>
              </a:r>
              <a:endParaRPr lang="en-US" sz="1200">
                <a:solidFill>
                  <a:schemeClr val="tx1">
                    <a:lumMod val="50000"/>
                  </a:schemeClr>
                </a:solidFill>
                <a:latin typeface="Segoe"/>
                <a:cs typeface="Calibri"/>
              </a:endParaRPr>
            </a:p>
            <a:p>
              <a:pPr lvl="0" algn="ctr">
                <a:defRPr/>
              </a:pPr>
              <a:endParaRPr lang="en-US" sz="1200">
                <a:solidFill>
                  <a:schemeClr val="tx1">
                    <a:lumMod val="50000"/>
                  </a:schemeClr>
                </a:solidFill>
                <a:latin typeface="Segoe"/>
                <a:ea typeface="+mn-lt"/>
                <a:cs typeface="Calibri" panose="020F0502020204030204"/>
              </a:endParaRPr>
            </a:p>
            <a:p>
              <a:pPr lvl="0" algn="ctr">
                <a:defRPr/>
              </a:pPr>
              <a:r>
                <a:rPr lang="en-US" sz="1200">
                  <a:solidFill>
                    <a:schemeClr val="tx1">
                      <a:lumMod val="50000"/>
                    </a:schemeClr>
                  </a:solidFill>
                  <a:latin typeface="Segoe"/>
                  <a:ea typeface="+mn-lt"/>
                  <a:cs typeface="Calibri" panose="020F0502020204030204"/>
                </a:rPr>
                <a:t> Business outcomes</a:t>
              </a:r>
            </a:p>
            <a:p>
              <a:pPr lvl="0" algn="ctr">
                <a:defRPr/>
              </a:pPr>
              <a:endParaRPr lang="en-US" sz="1200">
                <a:solidFill>
                  <a:schemeClr val="tx1">
                    <a:lumMod val="50000"/>
                  </a:schemeClr>
                </a:solidFill>
                <a:latin typeface="Segoe"/>
                <a:ea typeface="+mn-lt"/>
                <a:cs typeface="Calibri" panose="020F0502020204030204"/>
              </a:endParaRPr>
            </a:p>
            <a:p>
              <a:pPr lvl="0" algn="ctr">
                <a:defRPr/>
              </a:pPr>
              <a:r>
                <a:rPr lang="en-US" sz="1200">
                  <a:solidFill>
                    <a:schemeClr val="tx1">
                      <a:lumMod val="50000"/>
                    </a:schemeClr>
                  </a:solidFill>
                  <a:latin typeface="Segoe"/>
                  <a:ea typeface="+mn-lt"/>
                  <a:cs typeface="Calibri" panose="020F0502020204030204"/>
                </a:rPr>
                <a:t>Business justification</a:t>
              </a:r>
            </a:p>
            <a:p>
              <a:pPr lvl="0" algn="ctr">
                <a:defRPr/>
              </a:pPr>
              <a:endParaRPr lang="en-US" sz="1200">
                <a:solidFill>
                  <a:schemeClr val="tx1">
                    <a:lumMod val="50000"/>
                  </a:schemeClr>
                </a:solidFill>
                <a:latin typeface="Segoe"/>
                <a:ea typeface="+mn-lt"/>
                <a:cs typeface="Calibri" panose="020F0502020204030204"/>
              </a:endParaRPr>
            </a:p>
            <a:p>
              <a:pPr algn="ctr">
                <a:defRPr/>
              </a:pPr>
              <a:r>
                <a:rPr lang="en-US" sz="1200">
                  <a:solidFill>
                    <a:schemeClr val="tx1">
                      <a:lumMod val="50000"/>
                    </a:schemeClr>
                  </a:solidFill>
                  <a:latin typeface="Segoe"/>
                  <a:ea typeface="+mn-lt"/>
                  <a:cs typeface="Calibri" panose="020F0502020204030204"/>
                </a:rPr>
                <a:t>Prioritize project</a:t>
              </a:r>
              <a:endParaRPr lang="en-US"/>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50" b="0" i="0" u="none" strike="noStrike" kern="1200" cap="none" spc="0" normalizeH="0" baseline="0" noProof="0">
                <a:ln>
                  <a:noFill/>
                </a:ln>
                <a:effectLst/>
                <a:uLnTx/>
                <a:uFillTx/>
                <a:latin typeface="Segoe"/>
                <a:cs typeface="Calibri"/>
              </a:endParaRPr>
            </a:p>
          </p:txBody>
        </p:sp>
        <p:sp>
          <p:nvSpPr>
            <p:cNvPr id="9" name="TextBox 8">
              <a:extLst>
                <a:ext uri="{FF2B5EF4-FFF2-40B4-BE49-F238E27FC236}">
                  <a16:creationId xmlns:a16="http://schemas.microsoft.com/office/drawing/2014/main" id="{F75F6F31-6D36-E549-828E-0E3512C76DF6}"/>
                </a:ext>
              </a:extLst>
            </p:cNvPr>
            <p:cNvSpPr txBox="1"/>
            <p:nvPr/>
          </p:nvSpPr>
          <p:spPr>
            <a:xfrm>
              <a:off x="9580050" y="2691318"/>
              <a:ext cx="1715953" cy="8771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latin typeface="Segoe"/>
                  <a:ea typeface="+mn-lt"/>
                  <a:cs typeface="Calibri" panose="020F0502020204030204"/>
                </a:rPr>
                <a:t>Migrate</a:t>
              </a:r>
            </a:p>
            <a:p>
              <a:pPr lvl="0">
                <a:defRPr/>
              </a:pPr>
              <a:r>
                <a:rPr lang="en-US" sz="1000">
                  <a:latin typeface="Segoe"/>
                  <a:ea typeface="+mn-lt"/>
                  <a:cs typeface="Calibri" panose="020F0502020204030204"/>
                </a:rPr>
                <a:t>• First workload migration</a:t>
              </a:r>
            </a:p>
            <a:p>
              <a:pPr lvl="0">
                <a:defRPr/>
              </a:pPr>
              <a:r>
                <a:rPr lang="en-US" sz="1000">
                  <a:latin typeface="Segoe"/>
                  <a:ea typeface="+mn-lt"/>
                  <a:cs typeface="Calibri" panose="020F0502020204030204"/>
                </a:rPr>
                <a:t>• Expanded scenarios</a:t>
              </a:r>
            </a:p>
            <a:p>
              <a:pPr lvl="0">
                <a:defRPr/>
              </a:pPr>
              <a:r>
                <a:rPr lang="en-US" sz="1000">
                  <a:latin typeface="Segoe"/>
                  <a:ea typeface="+mn-lt"/>
                  <a:cs typeface="Calibri" panose="020F0502020204030204"/>
                </a:rPr>
                <a:t>• Best practice validation</a:t>
              </a:r>
            </a:p>
            <a:p>
              <a:pPr lvl="0">
                <a:defRPr/>
              </a:pPr>
              <a:r>
                <a:rPr lang="en-US" sz="1000">
                  <a:latin typeface="Segoe"/>
                  <a:ea typeface="+mn-lt"/>
                  <a:cs typeface="Calibri" panose="020F0502020204030204"/>
                </a:rPr>
                <a:t>• Process improvements</a:t>
              </a:r>
            </a:p>
          </p:txBody>
        </p:sp>
        <p:sp>
          <p:nvSpPr>
            <p:cNvPr id="10" name="TextBox 9">
              <a:extLst>
                <a:ext uri="{FF2B5EF4-FFF2-40B4-BE49-F238E27FC236}">
                  <a16:creationId xmlns:a16="http://schemas.microsoft.com/office/drawing/2014/main" id="{A812AB01-C53B-F849-9C44-D71E12A278FD}"/>
                </a:ext>
              </a:extLst>
            </p:cNvPr>
            <p:cNvSpPr txBox="1"/>
            <p:nvPr/>
          </p:nvSpPr>
          <p:spPr>
            <a:xfrm>
              <a:off x="9587081" y="3533808"/>
              <a:ext cx="1899864" cy="8771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0">
                <a:defRPr/>
              </a:pPr>
              <a:r>
                <a:rPr lang="en-US" sz="1100" b="1">
                  <a:latin typeface="Segoe"/>
                  <a:ea typeface="+mn-lt"/>
                  <a:cs typeface="Calibri" panose="020F0502020204030204"/>
                </a:rPr>
                <a:t>Innovate</a:t>
              </a:r>
            </a:p>
            <a:p>
              <a:pPr lvl="0">
                <a:defRPr/>
              </a:pPr>
              <a:r>
                <a:rPr lang="en-US" sz="1000">
                  <a:latin typeface="Segoe"/>
                  <a:ea typeface="+mn-lt"/>
                  <a:cs typeface="Calibri" panose="020F0502020204030204"/>
                </a:rPr>
                <a:t>• Innovation guide</a:t>
              </a:r>
            </a:p>
            <a:p>
              <a:pPr lvl="0">
                <a:defRPr/>
              </a:pPr>
              <a:r>
                <a:rPr lang="en-US" sz="1000">
                  <a:latin typeface="Segoe"/>
                  <a:ea typeface="+mn-lt"/>
                  <a:cs typeface="Calibri" panose="020F0502020204030204"/>
                </a:rPr>
                <a:t>• Expanded scenarios</a:t>
              </a:r>
            </a:p>
            <a:p>
              <a:pPr lvl="0">
                <a:defRPr/>
              </a:pPr>
              <a:r>
                <a:rPr lang="en-US" sz="1000">
                  <a:latin typeface="Segoe"/>
                  <a:ea typeface="+mn-lt"/>
                  <a:cs typeface="Calibri" panose="020F0502020204030204"/>
                </a:rPr>
                <a:t>• Best practice validation</a:t>
              </a:r>
            </a:p>
            <a:p>
              <a:pPr lvl="0">
                <a:defRPr/>
              </a:pPr>
              <a:r>
                <a:rPr lang="en-US" sz="1000">
                  <a:latin typeface="Segoe"/>
                  <a:ea typeface="+mn-lt"/>
                  <a:cs typeface="Calibri" panose="020F0502020204030204"/>
                </a:rPr>
                <a:t>• Process improvements</a:t>
              </a:r>
            </a:p>
          </p:txBody>
        </p:sp>
        <p:sp>
          <p:nvSpPr>
            <p:cNvPr id="15" name="Rectangle 14">
              <a:extLst>
                <a:ext uri="{FF2B5EF4-FFF2-40B4-BE49-F238E27FC236}">
                  <a16:creationId xmlns:a16="http://schemas.microsoft.com/office/drawing/2014/main" id="{52900B4E-D088-564D-B950-7F505F670B79}"/>
                </a:ext>
              </a:extLst>
            </p:cNvPr>
            <p:cNvSpPr/>
            <p:nvPr/>
          </p:nvSpPr>
          <p:spPr>
            <a:xfrm>
              <a:off x="8912790" y="2352546"/>
              <a:ext cx="2355005" cy="276999"/>
            </a:xfrm>
            <a:prstGeom prst="rect">
              <a:avLst/>
            </a:prstGeom>
          </p:spPr>
          <p:txBody>
            <a:bodyPr wrap="square" anchor="t">
              <a:spAutoFit/>
            </a:bodyPr>
            <a:lstStyle/>
            <a:p>
              <a:pPr lvl="0" algn="ctr" defTabSz="914400">
                <a:defRPr/>
              </a:pPr>
              <a:r>
                <a:rPr lang="en-US" sz="1200" b="1">
                  <a:latin typeface="Segoe"/>
                  <a:ea typeface="+mn-lt"/>
                  <a:cs typeface="Calibri" panose="020F0502020204030204"/>
                </a:rPr>
                <a:t>Adopt</a:t>
              </a:r>
            </a:p>
          </p:txBody>
        </p:sp>
        <p:pic>
          <p:nvPicPr>
            <p:cNvPr id="25" name="Picture 25" descr="A picture containing object&#10;&#10;Description generated with high confidence">
              <a:extLst>
                <a:ext uri="{FF2B5EF4-FFF2-40B4-BE49-F238E27FC236}">
                  <a16:creationId xmlns:a16="http://schemas.microsoft.com/office/drawing/2014/main" id="{C26561B9-D173-48A2-B351-1748D0977732}"/>
                </a:ext>
              </a:extLst>
            </p:cNvPr>
            <p:cNvPicPr>
              <a:picLocks noChangeAspect="1"/>
            </p:cNvPicPr>
            <p:nvPr/>
          </p:nvPicPr>
          <p:blipFill>
            <a:blip r:embed="rId6"/>
            <a:stretch>
              <a:fillRect/>
            </a:stretch>
          </p:blipFill>
          <p:spPr>
            <a:xfrm>
              <a:off x="8254124" y="84597"/>
              <a:ext cx="3224924" cy="1661358"/>
            </a:xfrm>
            <a:prstGeom prst="rect">
              <a:avLst/>
            </a:prstGeom>
          </p:spPr>
        </p:pic>
        <p:pic>
          <p:nvPicPr>
            <p:cNvPr id="12" name="Picture 12" descr="A close up of a logo&#10;&#10;Description generated with very high confidence">
              <a:extLst>
                <a:ext uri="{FF2B5EF4-FFF2-40B4-BE49-F238E27FC236}">
                  <a16:creationId xmlns:a16="http://schemas.microsoft.com/office/drawing/2014/main" id="{33A3CAD3-3E44-408D-BF9E-B0FDD91013A8}"/>
                </a:ext>
              </a:extLst>
            </p:cNvPr>
            <p:cNvPicPr>
              <a:picLocks noChangeAspect="1"/>
            </p:cNvPicPr>
            <p:nvPr/>
          </p:nvPicPr>
          <p:blipFill>
            <a:blip r:embed="rId7"/>
            <a:stretch>
              <a:fillRect/>
            </a:stretch>
          </p:blipFill>
          <p:spPr>
            <a:xfrm>
              <a:off x="8254125" y="84596"/>
              <a:ext cx="3224923" cy="1661358"/>
            </a:xfrm>
            <a:prstGeom prst="rect">
              <a:avLst/>
            </a:prstGeom>
          </p:spPr>
        </p:pic>
        <p:pic>
          <p:nvPicPr>
            <p:cNvPr id="16" name="Picture 17" descr="A picture containing object&#10;&#10;Description generated with high confidence">
              <a:extLst>
                <a:ext uri="{FF2B5EF4-FFF2-40B4-BE49-F238E27FC236}">
                  <a16:creationId xmlns:a16="http://schemas.microsoft.com/office/drawing/2014/main" id="{810097CC-E096-4FF4-B4A7-73F7CF398DB4}"/>
                </a:ext>
              </a:extLst>
            </p:cNvPr>
            <p:cNvPicPr>
              <a:picLocks noChangeAspect="1"/>
            </p:cNvPicPr>
            <p:nvPr/>
          </p:nvPicPr>
          <p:blipFill>
            <a:blip r:embed="rId8"/>
            <a:stretch>
              <a:fillRect/>
            </a:stretch>
          </p:blipFill>
          <p:spPr>
            <a:xfrm>
              <a:off x="1647771" y="1739737"/>
              <a:ext cx="523219" cy="531977"/>
            </a:xfrm>
            <a:prstGeom prst="rect">
              <a:avLst/>
            </a:prstGeom>
          </p:spPr>
        </p:pic>
        <p:pic>
          <p:nvPicPr>
            <p:cNvPr id="20" name="Picture 21">
              <a:extLst>
                <a:ext uri="{FF2B5EF4-FFF2-40B4-BE49-F238E27FC236}">
                  <a16:creationId xmlns:a16="http://schemas.microsoft.com/office/drawing/2014/main" id="{7278F2CB-E1CD-4FC9-8F06-C33B6F20D772}"/>
                </a:ext>
              </a:extLst>
            </p:cNvPr>
            <p:cNvPicPr>
              <a:picLocks noChangeAspect="1"/>
            </p:cNvPicPr>
            <p:nvPr/>
          </p:nvPicPr>
          <p:blipFill>
            <a:blip r:embed="rId9"/>
            <a:stretch>
              <a:fillRect/>
            </a:stretch>
          </p:blipFill>
          <p:spPr>
            <a:xfrm>
              <a:off x="4380460" y="1748494"/>
              <a:ext cx="523219" cy="523219"/>
            </a:xfrm>
            <a:prstGeom prst="rect">
              <a:avLst/>
            </a:prstGeom>
          </p:spPr>
        </p:pic>
        <p:pic>
          <p:nvPicPr>
            <p:cNvPr id="24" name="Picture 25" descr="A picture containing object, clock&#10;&#10;Description generated with very high confidence">
              <a:extLst>
                <a:ext uri="{FF2B5EF4-FFF2-40B4-BE49-F238E27FC236}">
                  <a16:creationId xmlns:a16="http://schemas.microsoft.com/office/drawing/2014/main" id="{FFEF714D-3601-4224-998C-A820CD712A25}"/>
                </a:ext>
              </a:extLst>
            </p:cNvPr>
            <p:cNvPicPr>
              <a:picLocks noChangeAspect="1"/>
            </p:cNvPicPr>
            <p:nvPr/>
          </p:nvPicPr>
          <p:blipFill>
            <a:blip r:embed="rId10"/>
            <a:stretch>
              <a:fillRect/>
            </a:stretch>
          </p:blipFill>
          <p:spPr>
            <a:xfrm>
              <a:off x="7078115" y="1748494"/>
              <a:ext cx="514460" cy="523219"/>
            </a:xfrm>
            <a:prstGeom prst="rect">
              <a:avLst/>
            </a:prstGeom>
          </p:spPr>
        </p:pic>
        <p:pic>
          <p:nvPicPr>
            <p:cNvPr id="33" name="Picture 33" descr="A close up of a clock&#10;&#10;Description generated with high confidence">
              <a:extLst>
                <a:ext uri="{FF2B5EF4-FFF2-40B4-BE49-F238E27FC236}">
                  <a16:creationId xmlns:a16="http://schemas.microsoft.com/office/drawing/2014/main" id="{DBE61EE3-2F16-4819-BB78-3D9B92006F73}"/>
                </a:ext>
              </a:extLst>
            </p:cNvPr>
            <p:cNvPicPr>
              <a:picLocks noChangeAspect="1"/>
            </p:cNvPicPr>
            <p:nvPr/>
          </p:nvPicPr>
          <p:blipFill>
            <a:blip r:embed="rId11"/>
            <a:stretch>
              <a:fillRect/>
            </a:stretch>
          </p:blipFill>
          <p:spPr>
            <a:xfrm>
              <a:off x="9005012" y="2633116"/>
              <a:ext cx="540736" cy="549494"/>
            </a:xfrm>
            <a:prstGeom prst="rect">
              <a:avLst/>
            </a:prstGeom>
          </p:spPr>
        </p:pic>
        <p:pic>
          <p:nvPicPr>
            <p:cNvPr id="35" name="Picture 35">
              <a:extLst>
                <a:ext uri="{FF2B5EF4-FFF2-40B4-BE49-F238E27FC236}">
                  <a16:creationId xmlns:a16="http://schemas.microsoft.com/office/drawing/2014/main" id="{F3D3FFE4-AB74-41E9-83F3-C496DF3E6759}"/>
                </a:ext>
              </a:extLst>
            </p:cNvPr>
            <p:cNvPicPr>
              <a:picLocks noChangeAspect="1"/>
            </p:cNvPicPr>
            <p:nvPr/>
          </p:nvPicPr>
          <p:blipFill>
            <a:blip r:embed="rId12"/>
            <a:stretch>
              <a:fillRect/>
            </a:stretch>
          </p:blipFill>
          <p:spPr>
            <a:xfrm>
              <a:off x="9005013" y="3465184"/>
              <a:ext cx="540736" cy="514460"/>
            </a:xfrm>
            <a:prstGeom prst="rect">
              <a:avLst/>
            </a:prstGeom>
          </p:spPr>
        </p:pic>
        <p:pic>
          <p:nvPicPr>
            <p:cNvPr id="38" name="Picture 39">
              <a:extLst>
                <a:ext uri="{FF2B5EF4-FFF2-40B4-BE49-F238E27FC236}">
                  <a16:creationId xmlns:a16="http://schemas.microsoft.com/office/drawing/2014/main" id="{D94333DF-94D1-421C-BEC6-800398564749}"/>
                </a:ext>
              </a:extLst>
            </p:cNvPr>
            <p:cNvPicPr>
              <a:picLocks noChangeAspect="1"/>
            </p:cNvPicPr>
            <p:nvPr/>
          </p:nvPicPr>
          <p:blipFill>
            <a:blip r:embed="rId13"/>
            <a:stretch>
              <a:fillRect/>
            </a:stretch>
          </p:blipFill>
          <p:spPr>
            <a:xfrm>
              <a:off x="3024242" y="3137722"/>
              <a:ext cx="467930" cy="486213"/>
            </a:xfrm>
            <a:prstGeom prst="rect">
              <a:avLst/>
            </a:prstGeom>
          </p:spPr>
        </p:pic>
        <p:pic>
          <p:nvPicPr>
            <p:cNvPr id="52" name="Picture 39">
              <a:extLst>
                <a:ext uri="{FF2B5EF4-FFF2-40B4-BE49-F238E27FC236}">
                  <a16:creationId xmlns:a16="http://schemas.microsoft.com/office/drawing/2014/main" id="{A4C93C79-84DB-4ABA-9122-12CB0998C945}"/>
                </a:ext>
              </a:extLst>
            </p:cNvPr>
            <p:cNvPicPr>
              <a:picLocks noChangeAspect="1"/>
            </p:cNvPicPr>
            <p:nvPr/>
          </p:nvPicPr>
          <p:blipFill>
            <a:blip r:embed="rId13"/>
            <a:stretch>
              <a:fillRect/>
            </a:stretch>
          </p:blipFill>
          <p:spPr>
            <a:xfrm>
              <a:off x="5756931" y="3155238"/>
              <a:ext cx="467930" cy="486213"/>
            </a:xfrm>
            <a:prstGeom prst="rect">
              <a:avLst/>
            </a:prstGeom>
          </p:spPr>
        </p:pic>
        <p:pic>
          <p:nvPicPr>
            <p:cNvPr id="45" name="Picture 46" descr="A picture containing circuit&#10;&#10;Description generated with high confidence">
              <a:extLst>
                <a:ext uri="{FF2B5EF4-FFF2-40B4-BE49-F238E27FC236}">
                  <a16:creationId xmlns:a16="http://schemas.microsoft.com/office/drawing/2014/main" id="{C9169480-5BCF-447B-80FA-289B57E60F33}"/>
                </a:ext>
              </a:extLst>
            </p:cNvPr>
            <p:cNvPicPr>
              <a:picLocks noChangeAspect="1"/>
            </p:cNvPicPr>
            <p:nvPr/>
          </p:nvPicPr>
          <p:blipFill>
            <a:blip r:embed="rId14"/>
            <a:stretch>
              <a:fillRect/>
            </a:stretch>
          </p:blipFill>
          <p:spPr>
            <a:xfrm>
              <a:off x="8457817" y="2911530"/>
              <a:ext cx="487745" cy="413079"/>
            </a:xfrm>
            <a:prstGeom prst="rect">
              <a:avLst/>
            </a:prstGeom>
          </p:spPr>
        </p:pic>
        <p:pic>
          <p:nvPicPr>
            <p:cNvPr id="49" name="Picture 49">
              <a:extLst>
                <a:ext uri="{FF2B5EF4-FFF2-40B4-BE49-F238E27FC236}">
                  <a16:creationId xmlns:a16="http://schemas.microsoft.com/office/drawing/2014/main" id="{DF799467-C844-4F43-8BFC-E2A28C8BC4BE}"/>
                </a:ext>
              </a:extLst>
            </p:cNvPr>
            <p:cNvPicPr>
              <a:picLocks noChangeAspect="1"/>
            </p:cNvPicPr>
            <p:nvPr/>
          </p:nvPicPr>
          <p:blipFill>
            <a:blip r:embed="rId15"/>
            <a:stretch>
              <a:fillRect/>
            </a:stretch>
          </p:blipFill>
          <p:spPr>
            <a:xfrm>
              <a:off x="8475334" y="3410772"/>
              <a:ext cx="461470" cy="430596"/>
            </a:xfrm>
            <a:prstGeom prst="rect">
              <a:avLst/>
            </a:prstGeom>
          </p:spPr>
        </p:pic>
        <p:pic>
          <p:nvPicPr>
            <p:cNvPr id="55" name="Picture 31" descr="A close up of a logo&#10;&#10;Description generated with very high confidence">
              <a:extLst>
                <a:ext uri="{FF2B5EF4-FFF2-40B4-BE49-F238E27FC236}">
                  <a16:creationId xmlns:a16="http://schemas.microsoft.com/office/drawing/2014/main" id="{FE3D84B1-8853-4370-97E8-BA9B13E23887}"/>
                </a:ext>
              </a:extLst>
            </p:cNvPr>
            <p:cNvPicPr>
              <a:picLocks noChangeAspect="1"/>
            </p:cNvPicPr>
            <p:nvPr/>
          </p:nvPicPr>
          <p:blipFill>
            <a:blip r:embed="rId16"/>
            <a:stretch>
              <a:fillRect/>
            </a:stretch>
          </p:blipFill>
          <p:spPr>
            <a:xfrm flipH="1">
              <a:off x="7687852" y="5340615"/>
              <a:ext cx="30381" cy="1019139"/>
            </a:xfrm>
            <a:prstGeom prst="rect">
              <a:avLst/>
            </a:prstGeom>
          </p:spPr>
        </p:pic>
        <p:pic>
          <p:nvPicPr>
            <p:cNvPr id="7" name="Picture 17">
              <a:extLst>
                <a:ext uri="{FF2B5EF4-FFF2-40B4-BE49-F238E27FC236}">
                  <a16:creationId xmlns:a16="http://schemas.microsoft.com/office/drawing/2014/main" id="{90D8075D-C5E7-4531-A280-81BA8FCFBC6D}"/>
                </a:ext>
              </a:extLst>
            </p:cNvPr>
            <p:cNvPicPr>
              <a:picLocks noChangeAspect="1"/>
            </p:cNvPicPr>
            <p:nvPr/>
          </p:nvPicPr>
          <p:blipFill>
            <a:blip r:embed="rId17"/>
            <a:stretch>
              <a:fillRect/>
            </a:stretch>
          </p:blipFill>
          <p:spPr>
            <a:xfrm>
              <a:off x="9819564" y="1739736"/>
              <a:ext cx="514460" cy="531977"/>
            </a:xfrm>
            <a:prstGeom prst="rect">
              <a:avLst/>
            </a:prstGeom>
          </p:spPr>
        </p:pic>
        <p:sp>
          <p:nvSpPr>
            <p:cNvPr id="34" name="Rectangle: Rounded Corners 33">
              <a:extLst>
                <a:ext uri="{FF2B5EF4-FFF2-40B4-BE49-F238E27FC236}">
                  <a16:creationId xmlns:a16="http://schemas.microsoft.com/office/drawing/2014/main" id="{8863F64C-3441-4C4E-B0E1-AC7B2DBE81B3}"/>
                </a:ext>
              </a:extLst>
            </p:cNvPr>
            <p:cNvSpPr/>
            <p:nvPr/>
          </p:nvSpPr>
          <p:spPr>
            <a:xfrm>
              <a:off x="5663205" y="4881032"/>
              <a:ext cx="4863368" cy="1660783"/>
            </a:xfrm>
            <a:prstGeom prst="roundRect">
              <a:avLst/>
            </a:prstGeom>
            <a:solidFill>
              <a:schemeClr val="bg1"/>
            </a:solidFill>
            <a:ln w="28575">
              <a:solidFill>
                <a:srgbClr val="8BE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3B429DCD-66D3-4058-ACFF-BA03BA7DC4E9}"/>
                </a:ext>
              </a:extLst>
            </p:cNvPr>
            <p:cNvSpPr txBox="1"/>
            <p:nvPr/>
          </p:nvSpPr>
          <p:spPr>
            <a:xfrm>
              <a:off x="5521209" y="5615083"/>
              <a:ext cx="27995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latin typeface="Segoe"/>
                  <a:ea typeface="+mn-lt"/>
                  <a:cs typeface="Calibri" panose="020F0502020204030204"/>
                </a:rPr>
                <a:t>Govern</a:t>
              </a:r>
            </a:p>
            <a:p>
              <a:pPr algn="ctr">
                <a:defRPr/>
              </a:pPr>
              <a:r>
                <a:rPr lang="en-US" sz="1000">
                  <a:latin typeface="Segoe"/>
                  <a:ea typeface="+mn-lt"/>
                  <a:cs typeface="Calibri" panose="020F0502020204030204"/>
                </a:rPr>
                <a:t>Methodology • Benchmark</a:t>
              </a:r>
            </a:p>
            <a:p>
              <a:pPr algn="ctr">
                <a:defRPr/>
              </a:pPr>
              <a:r>
                <a:rPr lang="en-US" sz="1000">
                  <a:latin typeface="Segoe"/>
                  <a:ea typeface="+mn-lt"/>
                  <a:cs typeface="Calibri" panose="020F0502020204030204"/>
                </a:rPr>
                <a:t>Initial best practice • Governance maturity</a:t>
              </a:r>
            </a:p>
          </p:txBody>
        </p:sp>
        <p:sp>
          <p:nvSpPr>
            <p:cNvPr id="40" name="TextBox 39">
              <a:extLst>
                <a:ext uri="{FF2B5EF4-FFF2-40B4-BE49-F238E27FC236}">
                  <a16:creationId xmlns:a16="http://schemas.microsoft.com/office/drawing/2014/main" id="{A8B09722-320C-42DA-A8D1-37FE10F78E42}"/>
                </a:ext>
              </a:extLst>
            </p:cNvPr>
            <p:cNvSpPr txBox="1"/>
            <p:nvPr/>
          </p:nvSpPr>
          <p:spPr>
            <a:xfrm>
              <a:off x="8320572" y="5615083"/>
              <a:ext cx="226722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latin typeface="Segoe"/>
                  <a:ea typeface="+mn-lt"/>
                  <a:cs typeface="Calibri" panose="020F0502020204030204"/>
                </a:rPr>
                <a:t>Manage</a:t>
              </a:r>
            </a:p>
            <a:p>
              <a:pPr algn="ctr">
                <a:defRPr/>
              </a:pPr>
              <a:r>
                <a:rPr lang="en-US" sz="1000">
                  <a:latin typeface="Segoe"/>
                  <a:ea typeface="+mn-lt"/>
                  <a:cs typeface="Calibri" panose="020F0502020204030204"/>
                </a:rPr>
                <a:t>Business commitments</a:t>
              </a:r>
            </a:p>
            <a:p>
              <a:pPr algn="ctr">
                <a:defRPr/>
              </a:pPr>
              <a:r>
                <a:rPr lang="en-US" sz="1000">
                  <a:latin typeface="Segoe"/>
                  <a:ea typeface="+mn-lt"/>
                  <a:cs typeface="Calibri" panose="020F0502020204030204"/>
                </a:rPr>
                <a:t>Operations baseline • ops maturity</a:t>
              </a:r>
            </a:p>
          </p:txBody>
        </p:sp>
        <p:pic>
          <p:nvPicPr>
            <p:cNvPr id="44" name="Picture 31" descr="A close up of a logo&#10;&#10;Description generated with very high confidence">
              <a:extLst>
                <a:ext uri="{FF2B5EF4-FFF2-40B4-BE49-F238E27FC236}">
                  <a16:creationId xmlns:a16="http://schemas.microsoft.com/office/drawing/2014/main" id="{7F915A46-AFCD-4B11-80D3-FAB7CCBA85E8}"/>
                </a:ext>
              </a:extLst>
            </p:cNvPr>
            <p:cNvPicPr>
              <a:picLocks noChangeAspect="1"/>
            </p:cNvPicPr>
            <p:nvPr/>
          </p:nvPicPr>
          <p:blipFill>
            <a:blip r:embed="rId16"/>
            <a:stretch>
              <a:fillRect/>
            </a:stretch>
          </p:blipFill>
          <p:spPr>
            <a:xfrm flipH="1">
              <a:off x="8305382" y="5359063"/>
              <a:ext cx="30381" cy="1019139"/>
            </a:xfrm>
            <a:prstGeom prst="rect">
              <a:avLst/>
            </a:prstGeom>
          </p:spPr>
        </p:pic>
        <p:pic>
          <p:nvPicPr>
            <p:cNvPr id="46" name="Picture 70">
              <a:extLst>
                <a:ext uri="{FF2B5EF4-FFF2-40B4-BE49-F238E27FC236}">
                  <a16:creationId xmlns:a16="http://schemas.microsoft.com/office/drawing/2014/main" id="{BB43F4C9-78A5-4917-AE35-A96378DD5B3B}"/>
                </a:ext>
              </a:extLst>
            </p:cNvPr>
            <p:cNvPicPr>
              <a:picLocks noChangeAspect="1"/>
            </p:cNvPicPr>
            <p:nvPr/>
          </p:nvPicPr>
          <p:blipFill>
            <a:blip r:embed="rId18"/>
            <a:stretch>
              <a:fillRect/>
            </a:stretch>
          </p:blipFill>
          <p:spPr>
            <a:xfrm>
              <a:off x="9146731" y="5004731"/>
              <a:ext cx="593287" cy="584528"/>
            </a:xfrm>
            <a:prstGeom prst="rect">
              <a:avLst/>
            </a:prstGeom>
          </p:spPr>
        </p:pic>
        <p:pic>
          <p:nvPicPr>
            <p:cNvPr id="47" name="Picture 12" descr="A close up of a logo&#10;&#10;Description generated with high confidence">
              <a:extLst>
                <a:ext uri="{FF2B5EF4-FFF2-40B4-BE49-F238E27FC236}">
                  <a16:creationId xmlns:a16="http://schemas.microsoft.com/office/drawing/2014/main" id="{98885C08-2E39-46FC-9E78-C89B91C14C63}"/>
                </a:ext>
              </a:extLst>
            </p:cNvPr>
            <p:cNvPicPr>
              <a:picLocks noChangeAspect="1"/>
            </p:cNvPicPr>
            <p:nvPr/>
          </p:nvPicPr>
          <p:blipFill>
            <a:blip r:embed="rId19"/>
            <a:stretch>
              <a:fillRect/>
            </a:stretch>
          </p:blipFill>
          <p:spPr>
            <a:xfrm>
              <a:off x="6618581" y="5006473"/>
              <a:ext cx="584529" cy="584528"/>
            </a:xfrm>
            <a:prstGeom prst="rect">
              <a:avLst/>
            </a:prstGeom>
          </p:spPr>
        </p:pic>
        <p:sp>
          <p:nvSpPr>
            <p:cNvPr id="50" name="TextBox 49">
              <a:extLst>
                <a:ext uri="{FF2B5EF4-FFF2-40B4-BE49-F238E27FC236}">
                  <a16:creationId xmlns:a16="http://schemas.microsoft.com/office/drawing/2014/main" id="{5134BF5D-FD44-4FC7-88B0-E93B6B825FF6}"/>
                </a:ext>
              </a:extLst>
            </p:cNvPr>
            <p:cNvSpPr txBox="1"/>
            <p:nvPr/>
          </p:nvSpPr>
          <p:spPr>
            <a:xfrm>
              <a:off x="1531441" y="208575"/>
              <a:ext cx="8611443" cy="523220"/>
            </a:xfrm>
            <a:prstGeom prst="rect">
              <a:avLst/>
            </a:prstGeom>
            <a:noFill/>
          </p:spPr>
          <p:txBody>
            <a:bodyPr wrap="square" rtlCol="0">
              <a:spAutoFit/>
            </a:bodyPr>
            <a:lstStyle/>
            <a:p>
              <a:pPr algn="ctr"/>
              <a:r>
                <a:rPr lang="en-US" sz="2800">
                  <a:solidFill>
                    <a:srgbClr val="0070C0"/>
                  </a:solidFill>
                </a:rPr>
                <a:t>Microsoft Cloud Adoption Framework for Azure</a:t>
              </a:r>
            </a:p>
          </p:txBody>
        </p:sp>
      </p:grpSp>
      <p:sp>
        <p:nvSpPr>
          <p:cNvPr id="51" name="TextBox 50">
            <a:extLst>
              <a:ext uri="{FF2B5EF4-FFF2-40B4-BE49-F238E27FC236}">
                <a16:creationId xmlns:a16="http://schemas.microsoft.com/office/drawing/2014/main" id="{4EC54DF6-3304-4D9F-9A0B-AB9FF5B8B486}"/>
              </a:ext>
            </a:extLst>
          </p:cNvPr>
          <p:cNvSpPr txBox="1"/>
          <p:nvPr/>
        </p:nvSpPr>
        <p:spPr>
          <a:xfrm>
            <a:off x="107518" y="6437085"/>
            <a:ext cx="4671746" cy="369332"/>
          </a:xfrm>
          <a:prstGeom prst="rect">
            <a:avLst/>
          </a:prstGeom>
          <a:noFill/>
        </p:spPr>
        <p:txBody>
          <a:bodyPr wrap="square" rtlCol="0" anchor="t">
            <a:spAutoFit/>
          </a:bodyPr>
          <a:lstStyle/>
          <a:p>
            <a:r>
              <a:rPr lang="en-US">
                <a:hlinkClick r:id="rId20"/>
              </a:rPr>
              <a:t>http://azure.com/cloudadoptionframework</a:t>
            </a:r>
            <a:endParaRPr lang="en-US"/>
          </a:p>
        </p:txBody>
      </p:sp>
      <p:sp>
        <p:nvSpPr>
          <p:cNvPr id="48" name="Rectangle 47">
            <a:extLst>
              <a:ext uri="{FF2B5EF4-FFF2-40B4-BE49-F238E27FC236}">
                <a16:creationId xmlns:a16="http://schemas.microsoft.com/office/drawing/2014/main" id="{04187B09-4E5C-4616-8945-197C505A9E5E}"/>
              </a:ext>
            </a:extLst>
          </p:cNvPr>
          <p:cNvSpPr/>
          <p:nvPr/>
        </p:nvSpPr>
        <p:spPr>
          <a:xfrm>
            <a:off x="7885245" y="4950277"/>
            <a:ext cx="767582" cy="276999"/>
          </a:xfrm>
          <a:prstGeom prst="rect">
            <a:avLst/>
          </a:prstGeom>
        </p:spPr>
        <p:txBody>
          <a:bodyPr wrap="none" anchor="t">
            <a:spAutoFit/>
          </a:bodyPr>
          <a:lstStyle/>
          <a:p>
            <a:pPr lvl="0" algn="ctr" defTabSz="914400">
              <a:defRPr/>
            </a:pPr>
            <a:r>
              <a:rPr lang="en-US" sz="1200" b="1">
                <a:latin typeface="Segoe"/>
                <a:ea typeface="+mn-lt"/>
                <a:cs typeface="Calibri" panose="020F0502020204030204"/>
              </a:rPr>
              <a:t>Operate</a:t>
            </a:r>
          </a:p>
        </p:txBody>
      </p:sp>
    </p:spTree>
    <p:extLst>
      <p:ext uri="{BB962C8B-B14F-4D97-AF65-F5344CB8AC3E}">
        <p14:creationId xmlns:p14="http://schemas.microsoft.com/office/powerpoint/2010/main" val="2742589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C11AAB-F9A7-41F7-9FC5-FBE08A6CBB7B}"/>
              </a:ext>
            </a:extLst>
          </p:cNvPr>
          <p:cNvSpPr>
            <a:spLocks noGrp="1"/>
          </p:cNvSpPr>
          <p:nvPr>
            <p:ph type="title"/>
          </p:nvPr>
        </p:nvSpPr>
        <p:spPr>
          <a:xfrm>
            <a:off x="455996" y="1673148"/>
            <a:ext cx="4519128" cy="3558191"/>
          </a:xfrm>
        </p:spPr>
        <p:txBody>
          <a:bodyPr anchor="ctr">
            <a:normAutofit/>
          </a:bodyPr>
          <a:lstStyle/>
          <a:p>
            <a:r>
              <a:rPr lang="en-US" sz="4800"/>
              <a:t>Microsoft </a:t>
            </a:r>
            <a:br>
              <a:rPr lang="en-US" sz="4800"/>
            </a:br>
            <a:r>
              <a:rPr lang="en-US" sz="4800"/>
              <a:t>Cloud Adoption Framework</a:t>
            </a:r>
          </a:p>
        </p:txBody>
      </p:sp>
      <p:sp>
        <p:nvSpPr>
          <p:cNvPr id="3" name="Title 3">
            <a:extLst>
              <a:ext uri="{FF2B5EF4-FFF2-40B4-BE49-F238E27FC236}">
                <a16:creationId xmlns:a16="http://schemas.microsoft.com/office/drawing/2014/main" id="{11953A83-F56E-4C6D-8202-8CAC4ED4030B}"/>
              </a:ext>
            </a:extLst>
          </p:cNvPr>
          <p:cNvSpPr txBox="1">
            <a:spLocks/>
          </p:cNvSpPr>
          <p:nvPr/>
        </p:nvSpPr>
        <p:spPr>
          <a:xfrm>
            <a:off x="5501639" y="2242378"/>
            <a:ext cx="3594231" cy="24197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a:t>Governance</a:t>
            </a:r>
          </a:p>
        </p:txBody>
      </p:sp>
      <p:cxnSp>
        <p:nvCxnSpPr>
          <p:cNvPr id="5" name="Straight Connector 4">
            <a:extLst>
              <a:ext uri="{FF2B5EF4-FFF2-40B4-BE49-F238E27FC236}">
                <a16:creationId xmlns:a16="http://schemas.microsoft.com/office/drawing/2014/main" id="{83D0AF8F-80F5-4AE6-8CF9-1CB3BE1DE1D5}"/>
              </a:ext>
            </a:extLst>
          </p:cNvPr>
          <p:cNvCxnSpPr>
            <a:cxnSpLocks/>
          </p:cNvCxnSpPr>
          <p:nvPr/>
        </p:nvCxnSpPr>
        <p:spPr>
          <a:xfrm>
            <a:off x="5238382" y="2316462"/>
            <a:ext cx="0" cy="2271562"/>
          </a:xfrm>
          <a:prstGeom prst="line">
            <a:avLst/>
          </a:prstGeom>
          <a:ln w="38100">
            <a:solidFill>
              <a:schemeClr val="bg2">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7016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B5F6994-2ECA-4F76-A8FC-A12F0F9C3E57}"/>
              </a:ext>
            </a:extLst>
          </p:cNvPr>
          <p:cNvSpPr/>
          <p:nvPr/>
        </p:nvSpPr>
        <p:spPr bwMode="auto">
          <a:xfrm>
            <a:off x="2885652" y="2859247"/>
            <a:ext cx="4114742" cy="82294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pPr>
            <a:r>
              <a:rPr lang="en-US" sz="1400" kern="0">
                <a:solidFill>
                  <a:schemeClr val="bg1"/>
                </a:solidFill>
                <a:latin typeface="Segoe UI" panose="020B0502040204020203" pitchFamily="34" charset="0"/>
                <a:cs typeface="Segoe UI" panose="020B0502040204020203" pitchFamily="34" charset="0"/>
              </a:rPr>
              <a:t>Assess current state and future state to </a:t>
            </a:r>
            <a:r>
              <a:rPr lang="en-US" sz="1400" b="1" i="1" kern="0">
                <a:solidFill>
                  <a:schemeClr val="bg1"/>
                </a:solidFill>
                <a:latin typeface="Segoe UI" panose="020B0502040204020203" pitchFamily="34" charset="0"/>
                <a:cs typeface="Segoe UI" panose="020B0502040204020203" pitchFamily="34" charset="0"/>
              </a:rPr>
              <a:t>establish a vision</a:t>
            </a:r>
            <a:r>
              <a:rPr lang="en-US" sz="1400" kern="0">
                <a:solidFill>
                  <a:schemeClr val="bg1"/>
                </a:solidFill>
                <a:latin typeface="Segoe UI" panose="020B0502040204020203" pitchFamily="34" charset="0"/>
                <a:cs typeface="Segoe UI" panose="020B0502040204020203" pitchFamily="34" charset="0"/>
              </a:rPr>
              <a:t> for applying the framework</a:t>
            </a:r>
          </a:p>
        </p:txBody>
      </p:sp>
      <p:sp>
        <p:nvSpPr>
          <p:cNvPr id="25" name="Title 1">
            <a:extLst>
              <a:ext uri="{FF2B5EF4-FFF2-40B4-BE49-F238E27FC236}">
                <a16:creationId xmlns:a16="http://schemas.microsoft.com/office/drawing/2014/main" id="{E32280E5-8848-4EBD-8CAB-82CC907672C6}"/>
              </a:ext>
            </a:extLst>
          </p:cNvPr>
          <p:cNvSpPr txBox="1">
            <a:spLocks/>
          </p:cNvSpPr>
          <p:nvPr/>
        </p:nvSpPr>
        <p:spPr>
          <a:xfrm>
            <a:off x="1043730" y="2859247"/>
            <a:ext cx="1884759" cy="822948"/>
          </a:xfrm>
          <a:prstGeom prst="rect">
            <a:avLst/>
          </a:prstGeom>
          <a:solidFill>
            <a:schemeClr val="bg1"/>
          </a:solidFill>
          <a:ln>
            <a:solidFill>
              <a:schemeClr val="accent1"/>
            </a:solidFill>
          </a:ln>
        </p:spPr>
        <p:txBody>
          <a:bodyPr vert="horz" wrap="square" lIns="365754" tIns="91438" rIns="146302" bIns="9143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r>
              <a:rPr lang="en-US" b="0">
                <a:latin typeface="Segoe UI Semibold" panose="020B0702040204020203" pitchFamily="34" charset="0"/>
                <a:cs typeface="Segoe UI Semibold" panose="020B0702040204020203" pitchFamily="34" charset="0"/>
              </a:rPr>
              <a:t>Benchmark</a:t>
            </a:r>
          </a:p>
        </p:txBody>
      </p:sp>
      <p:sp>
        <p:nvSpPr>
          <p:cNvPr id="26" name="Oval 25">
            <a:extLst>
              <a:ext uri="{FF2B5EF4-FFF2-40B4-BE49-F238E27FC236}">
                <a16:creationId xmlns:a16="http://schemas.microsoft.com/office/drawing/2014/main" id="{D2359646-3FAA-4475-BFB4-8E32B8E6FA38}"/>
              </a:ext>
            </a:extLst>
          </p:cNvPr>
          <p:cNvSpPr/>
          <p:nvPr/>
        </p:nvSpPr>
        <p:spPr bwMode="auto">
          <a:xfrm>
            <a:off x="796950" y="3023942"/>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kern="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2</a:t>
            </a:r>
            <a:endParaRPr lang="en-US" sz="2353" kern="0">
              <a:solidFill>
                <a:schemeClr val="bg1"/>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9967A9E4-3FCF-4067-AC65-F7C752EE2300}"/>
              </a:ext>
            </a:extLst>
          </p:cNvPr>
          <p:cNvSpPr/>
          <p:nvPr/>
        </p:nvSpPr>
        <p:spPr bwMode="auto">
          <a:xfrm>
            <a:off x="2885652" y="4283177"/>
            <a:ext cx="4114742" cy="82294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pPr>
            <a:r>
              <a:rPr lang="en-US" sz="1400" kern="0">
                <a:solidFill>
                  <a:schemeClr val="bg1"/>
                </a:solidFill>
                <a:latin typeface="Segoe UI" panose="020B0502040204020203" pitchFamily="34" charset="0"/>
                <a:cs typeface="Segoe UI" panose="020B0502040204020203" pitchFamily="34" charset="0"/>
              </a:rPr>
              <a:t>Establish a Minimally Viable Product (MVP) to serve as a </a:t>
            </a:r>
            <a:r>
              <a:rPr lang="en-US" sz="1400" b="1" i="1" kern="0">
                <a:solidFill>
                  <a:schemeClr val="bg1"/>
                </a:solidFill>
                <a:latin typeface="Segoe UI" panose="020B0502040204020203" pitchFamily="34" charset="0"/>
                <a:cs typeface="Segoe UI" panose="020B0502040204020203" pitchFamily="34" charset="0"/>
              </a:rPr>
              <a:t>foundation for governance</a:t>
            </a:r>
          </a:p>
        </p:txBody>
      </p:sp>
      <p:sp>
        <p:nvSpPr>
          <p:cNvPr id="28" name="Title 1">
            <a:extLst>
              <a:ext uri="{FF2B5EF4-FFF2-40B4-BE49-F238E27FC236}">
                <a16:creationId xmlns:a16="http://schemas.microsoft.com/office/drawing/2014/main" id="{2EA8283C-A338-44FA-A921-FA9A675DD3FA}"/>
              </a:ext>
            </a:extLst>
          </p:cNvPr>
          <p:cNvSpPr txBox="1">
            <a:spLocks/>
          </p:cNvSpPr>
          <p:nvPr/>
        </p:nvSpPr>
        <p:spPr>
          <a:xfrm>
            <a:off x="1043730" y="4283177"/>
            <a:ext cx="1884759" cy="822948"/>
          </a:xfrm>
          <a:prstGeom prst="rect">
            <a:avLst/>
          </a:prstGeom>
          <a:solidFill>
            <a:schemeClr val="bg1"/>
          </a:solidFill>
          <a:ln>
            <a:solidFill>
              <a:schemeClr val="accent1"/>
            </a:solidFill>
          </a:ln>
        </p:spPr>
        <p:txBody>
          <a:bodyPr vert="horz" wrap="square" lIns="365754" tIns="91438" rIns="146302" bIns="9143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r>
              <a:rPr lang="en-US" b="0">
                <a:latin typeface="Segoe UI Semibold" panose="020B0702040204020203" pitchFamily="34" charset="0"/>
                <a:cs typeface="Segoe UI Semibold" panose="020B0702040204020203" pitchFamily="34" charset="0"/>
              </a:rPr>
              <a:t>MVP</a:t>
            </a:r>
          </a:p>
        </p:txBody>
      </p:sp>
      <p:sp>
        <p:nvSpPr>
          <p:cNvPr id="29" name="Oval 28">
            <a:extLst>
              <a:ext uri="{FF2B5EF4-FFF2-40B4-BE49-F238E27FC236}">
                <a16:creationId xmlns:a16="http://schemas.microsoft.com/office/drawing/2014/main" id="{5498EC05-FDC8-4BDE-8C6F-6569655A3DBB}"/>
              </a:ext>
            </a:extLst>
          </p:cNvPr>
          <p:cNvSpPr/>
          <p:nvPr/>
        </p:nvSpPr>
        <p:spPr bwMode="auto">
          <a:xfrm>
            <a:off x="796950" y="4447872"/>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kern="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3</a:t>
            </a:r>
            <a:endParaRPr lang="en-US" sz="2353" kern="0">
              <a:solidFill>
                <a:schemeClr val="bg1"/>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30" name="Straight Arrow Connector 29">
            <a:extLst>
              <a:ext uri="{FF2B5EF4-FFF2-40B4-BE49-F238E27FC236}">
                <a16:creationId xmlns:a16="http://schemas.microsoft.com/office/drawing/2014/main" id="{B2D039E5-2B85-46FB-BF48-04F75775AE9E}"/>
              </a:ext>
            </a:extLst>
          </p:cNvPr>
          <p:cNvCxnSpPr/>
          <p:nvPr/>
        </p:nvCxnSpPr>
        <p:spPr>
          <a:xfrm>
            <a:off x="1873831" y="3698568"/>
            <a:ext cx="0" cy="584609"/>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511629" y="49"/>
            <a:ext cx="4680285" cy="6857903"/>
          </a:xfrm>
          <a:prstGeom prst="rect">
            <a:avLst/>
          </a:prstGeom>
        </p:spPr>
      </p:pic>
      <p:cxnSp>
        <p:nvCxnSpPr>
          <p:cNvPr id="64" name="Connector: Elbow 63"/>
          <p:cNvCxnSpPr>
            <a:cxnSpLocks/>
          </p:cNvCxnSpPr>
          <p:nvPr/>
        </p:nvCxnSpPr>
        <p:spPr>
          <a:xfrm rot="16200000" flipV="1">
            <a:off x="-1362836" y="3954313"/>
            <a:ext cx="4270747" cy="48823"/>
          </a:xfrm>
          <a:prstGeom prst="bentConnector4">
            <a:avLst>
              <a:gd name="adj1" fmla="val -273"/>
              <a:gd name="adj2" fmla="val 568212"/>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69324" y="289556"/>
            <a:ext cx="4856224" cy="899652"/>
          </a:xfrm>
        </p:spPr>
        <p:txBody>
          <a:bodyPr>
            <a:normAutofit fontScale="90000"/>
          </a:bodyPr>
          <a:lstStyle/>
          <a:p>
            <a:r>
              <a:rPr lang="nl-NL" spc="-50">
                <a:latin typeface="Segoe UI Light" panose="020B0502040204020203" pitchFamily="34" charset="0"/>
                <a:ea typeface="+mn-ea"/>
                <a:cs typeface="Segoe UI Light" panose="020B0502040204020203" pitchFamily="34" charset="0"/>
              </a:rPr>
              <a:t>How Do I Get Started?</a:t>
            </a:r>
          </a:p>
        </p:txBody>
      </p:sp>
      <p:sp>
        <p:nvSpPr>
          <p:cNvPr id="50" name="Rectangle 49"/>
          <p:cNvSpPr/>
          <p:nvPr/>
        </p:nvSpPr>
        <p:spPr bwMode="auto">
          <a:xfrm>
            <a:off x="2885652" y="1431875"/>
            <a:ext cx="4114742" cy="82294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defRPr/>
            </a:pPr>
            <a:r>
              <a:rPr lang="en-US" sz="1400" kern="0">
                <a:solidFill>
                  <a:schemeClr val="bg1"/>
                </a:solidFill>
                <a:latin typeface="Segoe UI" panose="020B0502040204020203" pitchFamily="34" charset="0"/>
                <a:cs typeface="Segoe UI" panose="020B0502040204020203" pitchFamily="34" charset="0"/>
              </a:rPr>
              <a:t>Frame the conversation to mitigate </a:t>
            </a:r>
            <a:r>
              <a:rPr lang="en-US" sz="1400" b="1" i="1" kern="0">
                <a:solidFill>
                  <a:schemeClr val="bg1"/>
                </a:solidFill>
                <a:latin typeface="Segoe UI" panose="020B0502040204020203" pitchFamily="34" charset="0"/>
                <a:cs typeface="Segoe UI" panose="020B0502040204020203" pitchFamily="34" charset="0"/>
              </a:rPr>
              <a:t>tangible business risks </a:t>
            </a:r>
            <a:r>
              <a:rPr lang="en-US" sz="1400" kern="0">
                <a:solidFill>
                  <a:schemeClr val="bg1"/>
                </a:solidFill>
                <a:latin typeface="Segoe UI" panose="020B0502040204020203" pitchFamily="34" charset="0"/>
                <a:cs typeface="Segoe UI" panose="020B0502040204020203" pitchFamily="34" charset="0"/>
              </a:rPr>
              <a:t>through </a:t>
            </a:r>
            <a:r>
              <a:rPr lang="en-US" sz="1400" b="1" i="1" kern="0">
                <a:solidFill>
                  <a:schemeClr val="bg1"/>
                </a:solidFill>
                <a:latin typeface="Segoe UI" panose="020B0502040204020203" pitchFamily="34" charset="0"/>
                <a:cs typeface="Segoe UI" panose="020B0502040204020203" pitchFamily="34" charset="0"/>
              </a:rPr>
              <a:t>consistent governance</a:t>
            </a:r>
          </a:p>
        </p:txBody>
      </p:sp>
      <p:sp>
        <p:nvSpPr>
          <p:cNvPr id="52" name="Title 1"/>
          <p:cNvSpPr txBox="1">
            <a:spLocks/>
          </p:cNvSpPr>
          <p:nvPr/>
        </p:nvSpPr>
        <p:spPr>
          <a:xfrm>
            <a:off x="1043729" y="1431875"/>
            <a:ext cx="1884760" cy="821186"/>
          </a:xfrm>
          <a:prstGeom prst="rect">
            <a:avLst/>
          </a:prstGeom>
          <a:solidFill>
            <a:schemeClr val="bg1"/>
          </a:solidFill>
          <a:ln>
            <a:solidFill>
              <a:schemeClr val="accent1"/>
            </a:solidFill>
          </a:ln>
        </p:spPr>
        <p:txBody>
          <a:bodyPr vert="horz" wrap="square" lIns="365754" tIns="91438" rIns="146302" bIns="9143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000">
                <a:solidFill>
                  <a:schemeClr val="tx2"/>
                </a:solidFill>
                <a:latin typeface="Segoe UI Semibold" panose="020B0702040204020203" pitchFamily="34" charset="0"/>
                <a:cs typeface="Segoe UI Semibold" panose="020B0702040204020203" pitchFamily="34" charset="0"/>
              </a:rPr>
              <a:t>Framework</a:t>
            </a:r>
            <a:endParaRPr lang="en-US" sz="1800">
              <a:solidFill>
                <a:schemeClr val="tx2"/>
              </a:solidFill>
              <a:latin typeface="Segoe UI Semibold" panose="020B0702040204020203" pitchFamily="34" charset="0"/>
              <a:cs typeface="Segoe UI Semibold" panose="020B0702040204020203" pitchFamily="34" charset="0"/>
            </a:endParaRPr>
          </a:p>
        </p:txBody>
      </p:sp>
      <p:sp>
        <p:nvSpPr>
          <p:cNvPr id="53" name="Oval 52"/>
          <p:cNvSpPr/>
          <p:nvPr/>
        </p:nvSpPr>
        <p:spPr bwMode="auto">
          <a:xfrm>
            <a:off x="796950" y="1596570"/>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kern="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1</a:t>
            </a:r>
            <a:endParaRPr lang="en-US" sz="2353" kern="0">
              <a:solidFill>
                <a:schemeClr val="bg1"/>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62" name="Rectangle 61"/>
          <p:cNvSpPr/>
          <p:nvPr/>
        </p:nvSpPr>
        <p:spPr bwMode="auto">
          <a:xfrm>
            <a:off x="2885652" y="5707107"/>
            <a:ext cx="4114742" cy="824710"/>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pPr>
            <a:r>
              <a:rPr lang="en-US" sz="1400" b="1" i="1" kern="0">
                <a:solidFill>
                  <a:schemeClr val="bg1"/>
                </a:solidFill>
                <a:latin typeface="Segoe UI" panose="020B0502040204020203" pitchFamily="34" charset="0"/>
                <a:cs typeface="Segoe UI" panose="020B0502040204020203" pitchFamily="34" charset="0"/>
              </a:rPr>
              <a:t>Mature with each release </a:t>
            </a:r>
            <a:r>
              <a:rPr lang="en-US" sz="1400" kern="0">
                <a:solidFill>
                  <a:schemeClr val="bg1"/>
                </a:solidFill>
                <a:latin typeface="Segoe UI" panose="020B0502040204020203" pitchFamily="34" charset="0"/>
                <a:cs typeface="Segoe UI" panose="020B0502040204020203" pitchFamily="34" charset="0"/>
              </a:rPr>
              <a:t>to align Cloud Adoption and existing IT functions</a:t>
            </a:r>
          </a:p>
        </p:txBody>
      </p:sp>
      <p:sp>
        <p:nvSpPr>
          <p:cNvPr id="65" name="Title 1"/>
          <p:cNvSpPr txBox="1">
            <a:spLocks/>
          </p:cNvSpPr>
          <p:nvPr/>
        </p:nvSpPr>
        <p:spPr>
          <a:xfrm>
            <a:off x="1043730" y="5707107"/>
            <a:ext cx="1884759" cy="822948"/>
          </a:xfrm>
          <a:prstGeom prst="rect">
            <a:avLst/>
          </a:prstGeom>
          <a:solidFill>
            <a:schemeClr val="bg1"/>
          </a:solidFill>
          <a:ln>
            <a:solidFill>
              <a:schemeClr val="accent1"/>
            </a:solidFill>
          </a:ln>
        </p:spPr>
        <p:txBody>
          <a:bodyPr vert="horz" wrap="square" lIns="365754" tIns="91438" rIns="146302" bIns="9143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r>
              <a:rPr lang="en-US" b="0">
                <a:latin typeface="Segoe UI Semibold" panose="020B0702040204020203" pitchFamily="34" charset="0"/>
                <a:cs typeface="Segoe UI Semibold" panose="020B0702040204020203" pitchFamily="34" charset="0"/>
              </a:rPr>
              <a:t>Evolve</a:t>
            </a:r>
          </a:p>
        </p:txBody>
      </p:sp>
      <p:sp>
        <p:nvSpPr>
          <p:cNvPr id="66" name="Oval 65"/>
          <p:cNvSpPr/>
          <p:nvPr/>
        </p:nvSpPr>
        <p:spPr bwMode="auto">
          <a:xfrm>
            <a:off x="796950" y="5872683"/>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kern="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4</a:t>
            </a:r>
            <a:endParaRPr lang="en-US" sz="2353" kern="0">
              <a:solidFill>
                <a:schemeClr val="bg1"/>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4" name="Straight Arrow Connector 3"/>
          <p:cNvCxnSpPr/>
          <p:nvPr/>
        </p:nvCxnSpPr>
        <p:spPr>
          <a:xfrm>
            <a:off x="1873831" y="2254823"/>
            <a:ext cx="0" cy="584609"/>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873831" y="5120932"/>
            <a:ext cx="0" cy="584609"/>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B9D4205-AAD8-4801-865D-D40E80F09982}"/>
              </a:ext>
            </a:extLst>
          </p:cNvPr>
          <p:cNvSpPr/>
          <p:nvPr/>
        </p:nvSpPr>
        <p:spPr>
          <a:xfrm>
            <a:off x="0" y="3938943"/>
            <a:ext cx="7511625" cy="291900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1" name="Rectangle 20">
            <a:extLst>
              <a:ext uri="{FF2B5EF4-FFF2-40B4-BE49-F238E27FC236}">
                <a16:creationId xmlns:a16="http://schemas.microsoft.com/office/drawing/2014/main" id="{23072077-DFC8-42D4-8566-2B6296315244}"/>
              </a:ext>
            </a:extLst>
          </p:cNvPr>
          <p:cNvSpPr/>
          <p:nvPr/>
        </p:nvSpPr>
        <p:spPr>
          <a:xfrm>
            <a:off x="-1" y="2597295"/>
            <a:ext cx="7511625" cy="134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350186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824B21-C786-41F9-811F-784C6DBD73CF}"/>
              </a:ext>
            </a:extLst>
          </p:cNvPr>
          <p:cNvPicPr>
            <a:picLocks noChangeAspect="1"/>
          </p:cNvPicPr>
          <p:nvPr/>
        </p:nvPicPr>
        <p:blipFill>
          <a:blip r:embed="rId3"/>
          <a:stretch>
            <a:fillRect/>
          </a:stretch>
        </p:blipFill>
        <p:spPr>
          <a:xfrm>
            <a:off x="2280052" y="899480"/>
            <a:ext cx="7480126" cy="3770972"/>
          </a:xfrm>
          <a:prstGeom prst="rect">
            <a:avLst/>
          </a:prstGeom>
        </p:spPr>
      </p:pic>
      <p:sp>
        <p:nvSpPr>
          <p:cNvPr id="3" name="Title 1">
            <a:extLst>
              <a:ext uri="{FF2B5EF4-FFF2-40B4-BE49-F238E27FC236}">
                <a16:creationId xmlns:a16="http://schemas.microsoft.com/office/drawing/2014/main" id="{EB141CF0-D8F6-444E-82F8-33F3924558FA}"/>
              </a:ext>
            </a:extLst>
          </p:cNvPr>
          <p:cNvSpPr txBox="1">
            <a:spLocks/>
          </p:cNvSpPr>
          <p:nvPr/>
        </p:nvSpPr>
        <p:spPr>
          <a:xfrm>
            <a:off x="192277" y="196200"/>
            <a:ext cx="11655675" cy="609922"/>
          </a:xfrm>
          <a:prstGeom prst="rect">
            <a:avLst/>
          </a:prstGeom>
        </p:spPr>
        <p:txBody>
          <a:bodyPr vert="horz" lIns="91438" tIns="45719" rIns="91438" bIns="4571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Segoe UI Light" panose="020B0502040204020203" pitchFamily="34" charset="0"/>
                <a:cs typeface="Segoe UI Light" panose="020B0502040204020203" pitchFamily="34" charset="0"/>
              </a:rPr>
              <a:t>Making Governance Actionable with Native Tools</a:t>
            </a:r>
          </a:p>
        </p:txBody>
      </p:sp>
      <p:sp>
        <p:nvSpPr>
          <p:cNvPr id="8" name="Callout: Bent Line with Accent Bar 7">
            <a:extLst>
              <a:ext uri="{FF2B5EF4-FFF2-40B4-BE49-F238E27FC236}">
                <a16:creationId xmlns:a16="http://schemas.microsoft.com/office/drawing/2014/main" id="{A7ECE3D6-A521-43EE-8945-91D066C01A47}"/>
              </a:ext>
            </a:extLst>
          </p:cNvPr>
          <p:cNvSpPr/>
          <p:nvPr/>
        </p:nvSpPr>
        <p:spPr bwMode="auto">
          <a:xfrm flipH="1">
            <a:off x="68306" y="2640914"/>
            <a:ext cx="1912617" cy="1460031"/>
          </a:xfrm>
          <a:prstGeom prst="accentCallout2">
            <a:avLst>
              <a:gd name="adj1" fmla="val 18750"/>
              <a:gd name="adj2" fmla="val -8333"/>
              <a:gd name="adj3" fmla="val 18750"/>
              <a:gd name="adj4" fmla="val -16667"/>
              <a:gd name="adj5" fmla="val 31469"/>
              <a:gd name="adj6" fmla="val -2171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168107" indent="-168107" defTabSz="914289" fontAlgn="base">
              <a:lnSpc>
                <a:spcPct val="90000"/>
              </a:lnSpc>
              <a:spcBef>
                <a:spcPct val="0"/>
              </a:spcBef>
              <a:spcAft>
                <a:spcPct val="0"/>
              </a:spcAft>
              <a:buFont typeface="Arial" panose="020B0604020202020204" pitchFamily="34" charset="0"/>
              <a:buChar char="•"/>
            </a:pPr>
            <a:r>
              <a:rPr lang="en-US" sz="1100" b="1">
                <a:solidFill>
                  <a:schemeClr val="tx1"/>
                </a:solidFill>
                <a:latin typeface="Segoe UI" panose="020B0502040204020203" pitchFamily="34" charset="0"/>
                <a:ea typeface="Segoe UI" pitchFamily="34" charset="0"/>
                <a:cs typeface="Segoe UI" panose="020B0502040204020203" pitchFamily="34" charset="0"/>
              </a:rPr>
              <a:t>Azure Blueprints</a:t>
            </a:r>
          </a:p>
          <a:p>
            <a:pPr marL="168107" indent="-168107" defTabSz="914289" fontAlgn="base">
              <a:lnSpc>
                <a:spcPct val="90000"/>
              </a:lnSpc>
              <a:spcBef>
                <a:spcPct val="0"/>
              </a:spcBef>
              <a:spcAft>
                <a:spcPct val="0"/>
              </a:spcAft>
              <a:buFont typeface="Arial" panose="020B0604020202020204" pitchFamily="34" charset="0"/>
              <a:buChar char="•"/>
            </a:pPr>
            <a:r>
              <a:rPr lang="en-US" sz="1100" b="1">
                <a:solidFill>
                  <a:schemeClr val="tx1"/>
                </a:solidFill>
                <a:latin typeface="Segoe UI" panose="020B0502040204020203" pitchFamily="34" charset="0"/>
                <a:ea typeface="Segoe UI" pitchFamily="34" charset="0"/>
                <a:cs typeface="Segoe UI" panose="020B0502040204020203" pitchFamily="34" charset="0"/>
              </a:rPr>
              <a:t>Azure Policy</a:t>
            </a:r>
          </a:p>
          <a:p>
            <a:pPr marL="168107" indent="-168107" defTabSz="914289" fontAlgn="base">
              <a:lnSpc>
                <a:spcPct val="90000"/>
              </a:lnSpc>
              <a:spcBef>
                <a:spcPct val="0"/>
              </a:spcBef>
              <a:spcAft>
                <a:spcPct val="0"/>
              </a:spcAft>
              <a:buFont typeface="Arial" panose="020B0604020202020204" pitchFamily="34" charset="0"/>
              <a:buChar char="•"/>
            </a:pPr>
            <a:r>
              <a:rPr lang="en-US" sz="1100" b="1" i="1">
                <a:solidFill>
                  <a:schemeClr val="tx1"/>
                </a:solidFill>
                <a:latin typeface="Segoe UI" panose="020B0502040204020203" pitchFamily="34" charset="0"/>
                <a:ea typeface="Segoe UI" pitchFamily="34" charset="0"/>
                <a:cs typeface="Segoe UI" panose="020B0502040204020203" pitchFamily="34" charset="0"/>
              </a:rPr>
              <a:t>Azure Cost Management</a:t>
            </a:r>
          </a:p>
          <a:p>
            <a:pPr marL="168107" indent="-168107" defTabSz="914289" fontAlgn="base">
              <a:lnSpc>
                <a:spcPct val="90000"/>
              </a:lnSpc>
              <a:spcBef>
                <a:spcPct val="0"/>
              </a:spcBef>
              <a:spcAft>
                <a:spcPct val="0"/>
              </a:spcAft>
              <a:buFont typeface="Arial" panose="020B0604020202020204" pitchFamily="34" charset="0"/>
              <a:buChar char="•"/>
            </a:pPr>
            <a:r>
              <a:rPr lang="en-US" sz="1100" b="1" i="1">
                <a:solidFill>
                  <a:schemeClr val="tx1"/>
                </a:solidFill>
                <a:latin typeface="Segoe UI" panose="020B0502040204020203" pitchFamily="34" charset="0"/>
                <a:ea typeface="Segoe UI" pitchFamily="34" charset="0"/>
                <a:cs typeface="Segoe UI" panose="020B0502040204020203" pitchFamily="34" charset="0"/>
              </a:rPr>
              <a:t>Azure Advisor</a:t>
            </a:r>
          </a:p>
          <a:p>
            <a:pPr marL="168107" indent="-168107" defTabSz="914289" fontAlgn="base">
              <a:lnSpc>
                <a:spcPct val="90000"/>
              </a:lnSpc>
              <a:spcBef>
                <a:spcPct val="0"/>
              </a:spcBef>
              <a:spcAft>
                <a:spcPct val="0"/>
              </a:spcAft>
              <a:buFont typeface="Arial" panose="020B0604020202020204" pitchFamily="34" charset="0"/>
              <a:buChar char="•"/>
            </a:pPr>
            <a:r>
              <a:rPr lang="en-US" sz="1100">
                <a:solidFill>
                  <a:schemeClr val="tx1"/>
                </a:solidFill>
                <a:latin typeface="Segoe UI" panose="020B0502040204020203" pitchFamily="34" charset="0"/>
                <a:ea typeface="Segoe UI" pitchFamily="34" charset="0"/>
                <a:cs typeface="Segoe UI" panose="020B0502040204020203" pitchFamily="34" charset="0"/>
              </a:rPr>
              <a:t>Azure Portal</a:t>
            </a:r>
          </a:p>
          <a:p>
            <a:pPr marL="168107" indent="-168107" defTabSz="914289" fontAlgn="base">
              <a:lnSpc>
                <a:spcPct val="90000"/>
              </a:lnSpc>
              <a:spcBef>
                <a:spcPct val="0"/>
              </a:spcBef>
              <a:spcAft>
                <a:spcPct val="0"/>
              </a:spcAft>
              <a:buFont typeface="Arial" panose="020B0604020202020204" pitchFamily="34" charset="0"/>
              <a:buChar char="•"/>
            </a:pPr>
            <a:r>
              <a:rPr lang="en-US" sz="1100">
                <a:solidFill>
                  <a:schemeClr val="tx1"/>
                </a:solidFill>
                <a:latin typeface="Segoe UI" panose="020B0502040204020203" pitchFamily="34" charset="0"/>
                <a:ea typeface="Segoe UI" pitchFamily="34" charset="0"/>
                <a:cs typeface="Segoe UI" panose="020B0502040204020203" pitchFamily="34" charset="0"/>
              </a:rPr>
              <a:t>Azure EA Content Pack</a:t>
            </a:r>
          </a:p>
        </p:txBody>
      </p:sp>
      <p:sp>
        <p:nvSpPr>
          <p:cNvPr id="17" name="Callout: Bent Line with Accent Bar 16">
            <a:extLst>
              <a:ext uri="{FF2B5EF4-FFF2-40B4-BE49-F238E27FC236}">
                <a16:creationId xmlns:a16="http://schemas.microsoft.com/office/drawing/2014/main" id="{E62FE584-50D4-4042-94F6-99E6A9046142}"/>
              </a:ext>
            </a:extLst>
          </p:cNvPr>
          <p:cNvSpPr/>
          <p:nvPr/>
        </p:nvSpPr>
        <p:spPr bwMode="auto">
          <a:xfrm flipH="1">
            <a:off x="1024615" y="4897583"/>
            <a:ext cx="2112341" cy="1723188"/>
          </a:xfrm>
          <a:prstGeom prst="accentCallout2">
            <a:avLst>
              <a:gd name="adj1" fmla="val 18750"/>
              <a:gd name="adj2" fmla="val -8333"/>
              <a:gd name="adj3" fmla="val 18750"/>
              <a:gd name="adj4" fmla="val -16667"/>
              <a:gd name="adj5" fmla="val -128154"/>
              <a:gd name="adj6" fmla="val -2873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168107" indent="-168107" defTabSz="914289" fontAlgn="base">
              <a:lnSpc>
                <a:spcPct val="90000"/>
              </a:lnSpc>
              <a:spcBef>
                <a:spcPct val="0"/>
              </a:spcBef>
              <a:spcAft>
                <a:spcPct val="0"/>
              </a:spcAft>
              <a:buFont typeface="Arial" panose="020B0604020202020204" pitchFamily="34" charset="0"/>
              <a:buChar char="•"/>
            </a:pPr>
            <a:r>
              <a:rPr lang="en-US" sz="1100" b="1">
                <a:solidFill>
                  <a:schemeClr val="tx1"/>
                </a:solidFill>
                <a:latin typeface="Segoe UI" panose="020B0502040204020203" pitchFamily="34" charset="0"/>
                <a:ea typeface="Segoe UI" pitchFamily="34" charset="0"/>
                <a:cs typeface="Segoe UI" panose="020B0502040204020203" pitchFamily="34" charset="0"/>
              </a:rPr>
              <a:t>Azure Blueprints</a:t>
            </a:r>
          </a:p>
          <a:p>
            <a:pPr marL="168107" indent="-168107" defTabSz="914289" fontAlgn="base">
              <a:lnSpc>
                <a:spcPct val="90000"/>
              </a:lnSpc>
              <a:spcBef>
                <a:spcPct val="0"/>
              </a:spcBef>
              <a:spcAft>
                <a:spcPct val="0"/>
              </a:spcAft>
              <a:buFont typeface="Arial" panose="020B0604020202020204" pitchFamily="34" charset="0"/>
              <a:buChar char="•"/>
            </a:pPr>
            <a:r>
              <a:rPr lang="en-US" sz="1100" b="1">
                <a:solidFill>
                  <a:schemeClr val="tx1"/>
                </a:solidFill>
                <a:latin typeface="Segoe UI" panose="020B0502040204020203" pitchFamily="34" charset="0"/>
                <a:ea typeface="Segoe UI" pitchFamily="34" charset="0"/>
                <a:cs typeface="Segoe UI" panose="020B0502040204020203" pitchFamily="34" charset="0"/>
              </a:rPr>
              <a:t>Azure Policy</a:t>
            </a:r>
          </a:p>
          <a:p>
            <a:pPr marL="168107" indent="-168107" defTabSz="914289" fontAlgn="base">
              <a:lnSpc>
                <a:spcPct val="90000"/>
              </a:lnSpc>
              <a:spcBef>
                <a:spcPct val="0"/>
              </a:spcBef>
              <a:spcAft>
                <a:spcPct val="0"/>
              </a:spcAft>
              <a:buFont typeface="Arial" panose="020B0604020202020204" pitchFamily="34" charset="0"/>
              <a:buChar char="•"/>
            </a:pPr>
            <a:r>
              <a:rPr lang="en-US" sz="1100" b="1" i="1">
                <a:solidFill>
                  <a:schemeClr val="tx1"/>
                </a:solidFill>
                <a:latin typeface="Segoe UI" panose="020B0502040204020203" pitchFamily="34" charset="0"/>
                <a:ea typeface="Segoe UI" pitchFamily="34" charset="0"/>
                <a:cs typeface="Segoe UI" panose="020B0502040204020203" pitchFamily="34" charset="0"/>
              </a:rPr>
              <a:t>Azure Security Center</a:t>
            </a:r>
          </a:p>
          <a:p>
            <a:pPr marL="168107" indent="-168107" defTabSz="914289" fontAlgn="base">
              <a:lnSpc>
                <a:spcPct val="90000"/>
              </a:lnSpc>
              <a:spcBef>
                <a:spcPct val="0"/>
              </a:spcBef>
              <a:spcAft>
                <a:spcPct val="0"/>
              </a:spcAft>
              <a:buFont typeface="Arial" panose="020B0604020202020204" pitchFamily="34" charset="0"/>
              <a:buChar char="•"/>
            </a:pPr>
            <a:r>
              <a:rPr lang="en-US" sz="1100" b="1" i="1">
                <a:solidFill>
                  <a:schemeClr val="tx1"/>
                </a:solidFill>
                <a:latin typeface="Segoe UI" panose="020B0502040204020203" pitchFamily="34" charset="0"/>
                <a:ea typeface="Segoe UI" pitchFamily="34" charset="0"/>
                <a:cs typeface="Segoe UI" panose="020B0502040204020203" pitchFamily="34" charset="0"/>
              </a:rPr>
              <a:t>Azure Sentinel</a:t>
            </a:r>
          </a:p>
          <a:p>
            <a:pPr marL="168107" indent="-168107" defTabSz="914289" fontAlgn="base">
              <a:lnSpc>
                <a:spcPct val="90000"/>
              </a:lnSpc>
              <a:spcBef>
                <a:spcPct val="0"/>
              </a:spcBef>
              <a:spcAft>
                <a:spcPct val="0"/>
              </a:spcAft>
              <a:buFont typeface="Arial" panose="020B0604020202020204" pitchFamily="34" charset="0"/>
              <a:buChar char="•"/>
            </a:pPr>
            <a:r>
              <a:rPr lang="en-US" sz="1100">
                <a:solidFill>
                  <a:schemeClr val="tx1"/>
                </a:solidFill>
                <a:latin typeface="Segoe UI" panose="020B0502040204020203" pitchFamily="34" charset="0"/>
                <a:ea typeface="Segoe UI" pitchFamily="34" charset="0"/>
                <a:cs typeface="Segoe UI" panose="020B0502040204020203" pitchFamily="34" charset="0"/>
              </a:rPr>
              <a:t>Subscription Design</a:t>
            </a:r>
          </a:p>
          <a:p>
            <a:pPr marL="168107" indent="-168107" defTabSz="914289" fontAlgn="base">
              <a:lnSpc>
                <a:spcPct val="90000"/>
              </a:lnSpc>
              <a:spcBef>
                <a:spcPct val="0"/>
              </a:spcBef>
              <a:spcAft>
                <a:spcPct val="0"/>
              </a:spcAft>
              <a:buFont typeface="Arial" panose="020B0604020202020204" pitchFamily="34" charset="0"/>
              <a:buChar char="•"/>
            </a:pPr>
            <a:r>
              <a:rPr lang="en-US" sz="1100">
                <a:solidFill>
                  <a:schemeClr val="tx1"/>
                </a:solidFill>
                <a:latin typeface="Segoe UI" panose="020B0502040204020203" pitchFamily="34" charset="0"/>
                <a:ea typeface="Segoe UI" pitchFamily="34" charset="0"/>
                <a:cs typeface="Segoe UI" panose="020B0502040204020203" pitchFamily="34" charset="0"/>
              </a:rPr>
              <a:t>Encryption</a:t>
            </a:r>
          </a:p>
          <a:p>
            <a:pPr marL="168107" indent="-168107" defTabSz="914289" fontAlgn="base">
              <a:lnSpc>
                <a:spcPct val="90000"/>
              </a:lnSpc>
              <a:spcBef>
                <a:spcPct val="0"/>
              </a:spcBef>
              <a:spcAft>
                <a:spcPct val="0"/>
              </a:spcAft>
              <a:buFont typeface="Arial" panose="020B0604020202020204" pitchFamily="34" charset="0"/>
              <a:buChar char="•"/>
            </a:pPr>
            <a:r>
              <a:rPr lang="en-US" sz="1100">
                <a:solidFill>
                  <a:schemeClr val="tx1"/>
                </a:solidFill>
                <a:latin typeface="Segoe UI" panose="020B0502040204020203" pitchFamily="34" charset="0"/>
                <a:ea typeface="Segoe UI" pitchFamily="34" charset="0"/>
                <a:cs typeface="Segoe UI" panose="020B0502040204020203" pitchFamily="34" charset="0"/>
              </a:rPr>
              <a:t>Hybrid Identity</a:t>
            </a:r>
          </a:p>
          <a:p>
            <a:pPr marL="168107" indent="-168107" defTabSz="914289" fontAlgn="base">
              <a:lnSpc>
                <a:spcPct val="90000"/>
              </a:lnSpc>
              <a:spcBef>
                <a:spcPct val="0"/>
              </a:spcBef>
              <a:spcAft>
                <a:spcPct val="0"/>
              </a:spcAft>
              <a:buFont typeface="Arial" panose="020B0604020202020204" pitchFamily="34" charset="0"/>
              <a:buChar char="•"/>
            </a:pPr>
            <a:r>
              <a:rPr lang="en-US" sz="1100">
                <a:solidFill>
                  <a:schemeClr val="tx1"/>
                </a:solidFill>
                <a:latin typeface="Segoe UI" panose="020B0502040204020203" pitchFamily="34" charset="0"/>
                <a:ea typeface="Segoe UI" pitchFamily="34" charset="0"/>
                <a:cs typeface="Segoe UI" panose="020B0502040204020203" pitchFamily="34" charset="0"/>
              </a:rPr>
              <a:t>Azure Networking</a:t>
            </a:r>
          </a:p>
          <a:p>
            <a:pPr marL="168107" indent="-168107" defTabSz="914289" fontAlgn="base">
              <a:lnSpc>
                <a:spcPct val="90000"/>
              </a:lnSpc>
              <a:spcBef>
                <a:spcPct val="0"/>
              </a:spcBef>
              <a:spcAft>
                <a:spcPct val="0"/>
              </a:spcAft>
              <a:buFont typeface="Arial" panose="020B0604020202020204" pitchFamily="34" charset="0"/>
              <a:buChar char="•"/>
            </a:pPr>
            <a:r>
              <a:rPr lang="en-US" sz="1100">
                <a:solidFill>
                  <a:schemeClr val="tx1"/>
                </a:solidFill>
                <a:latin typeface="Segoe UI" panose="020B0502040204020203" pitchFamily="34" charset="0"/>
                <a:ea typeface="Segoe UI" pitchFamily="34" charset="0"/>
                <a:cs typeface="Segoe UI" panose="020B0502040204020203" pitchFamily="34" charset="0"/>
              </a:rPr>
              <a:t>Azure Automation</a:t>
            </a:r>
          </a:p>
        </p:txBody>
      </p:sp>
      <p:sp>
        <p:nvSpPr>
          <p:cNvPr id="20" name="Callout: Bent Line with Accent Bar 19">
            <a:extLst>
              <a:ext uri="{FF2B5EF4-FFF2-40B4-BE49-F238E27FC236}">
                <a16:creationId xmlns:a16="http://schemas.microsoft.com/office/drawing/2014/main" id="{EDBD5A54-5802-46B3-B553-8863615CA15E}"/>
              </a:ext>
            </a:extLst>
          </p:cNvPr>
          <p:cNvSpPr/>
          <p:nvPr/>
        </p:nvSpPr>
        <p:spPr bwMode="auto">
          <a:xfrm>
            <a:off x="5139692" y="5145341"/>
            <a:ext cx="1912617" cy="1553335"/>
          </a:xfrm>
          <a:prstGeom prst="accentCallout2">
            <a:avLst>
              <a:gd name="adj1" fmla="val 18750"/>
              <a:gd name="adj2" fmla="val -8333"/>
              <a:gd name="adj3" fmla="val 18750"/>
              <a:gd name="adj4" fmla="val -16667"/>
              <a:gd name="adj5" fmla="val -94066"/>
              <a:gd name="adj6" fmla="val 29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168107" indent="-168107" defTabSz="914289" fontAlgn="base">
              <a:lnSpc>
                <a:spcPct val="90000"/>
              </a:lnSpc>
              <a:spcBef>
                <a:spcPct val="0"/>
              </a:spcBef>
              <a:spcAft>
                <a:spcPct val="0"/>
              </a:spcAft>
              <a:buFont typeface="Arial" panose="020B0604020202020204" pitchFamily="34" charset="0"/>
              <a:buChar char="•"/>
            </a:pPr>
            <a:r>
              <a:rPr lang="en-US" sz="1100" b="1">
                <a:solidFill>
                  <a:schemeClr val="tx1"/>
                </a:solidFill>
                <a:latin typeface="Segoe UI" panose="020B0502040204020203" pitchFamily="34" charset="0"/>
                <a:ea typeface="Segoe UI" pitchFamily="34" charset="0"/>
                <a:cs typeface="Segoe UI" panose="020B0502040204020203" pitchFamily="34" charset="0"/>
              </a:rPr>
              <a:t>Azure Blueprints</a:t>
            </a:r>
          </a:p>
          <a:p>
            <a:pPr marL="168107" indent="-168107" defTabSz="914289" fontAlgn="base">
              <a:lnSpc>
                <a:spcPct val="90000"/>
              </a:lnSpc>
              <a:spcBef>
                <a:spcPct val="0"/>
              </a:spcBef>
              <a:spcAft>
                <a:spcPct val="0"/>
              </a:spcAft>
              <a:buFont typeface="Arial" panose="020B0604020202020204" pitchFamily="34" charset="0"/>
              <a:buChar char="•"/>
            </a:pPr>
            <a:r>
              <a:rPr lang="en-US" sz="1100" b="1">
                <a:solidFill>
                  <a:schemeClr val="tx1"/>
                </a:solidFill>
                <a:latin typeface="Segoe UI" panose="020B0502040204020203" pitchFamily="34" charset="0"/>
                <a:ea typeface="Segoe UI" pitchFamily="34" charset="0"/>
                <a:cs typeface="Segoe UI" panose="020B0502040204020203" pitchFamily="34" charset="0"/>
              </a:rPr>
              <a:t>Azure Policy</a:t>
            </a:r>
          </a:p>
          <a:p>
            <a:pPr marL="168107" indent="-168107" defTabSz="914289" fontAlgn="base">
              <a:lnSpc>
                <a:spcPct val="90000"/>
              </a:lnSpc>
              <a:spcBef>
                <a:spcPct val="0"/>
              </a:spcBef>
              <a:spcAft>
                <a:spcPct val="0"/>
              </a:spcAft>
              <a:buFont typeface="Arial" panose="020B0604020202020204" pitchFamily="34" charset="0"/>
              <a:buChar char="•"/>
            </a:pPr>
            <a:r>
              <a:rPr lang="en-US" sz="1100" b="1" i="1">
                <a:solidFill>
                  <a:schemeClr val="tx1"/>
                </a:solidFill>
                <a:latin typeface="Segoe UI" panose="020B0502040204020203" pitchFamily="34" charset="0"/>
                <a:ea typeface="Segoe UI" pitchFamily="34" charset="0"/>
                <a:cs typeface="Segoe UI" panose="020B0502040204020203" pitchFamily="34" charset="0"/>
              </a:rPr>
              <a:t>Azure Monitor</a:t>
            </a:r>
          </a:p>
          <a:p>
            <a:pPr marL="168107" indent="-168107" defTabSz="914289" fontAlgn="base">
              <a:lnSpc>
                <a:spcPct val="90000"/>
              </a:lnSpc>
              <a:spcBef>
                <a:spcPct val="0"/>
              </a:spcBef>
              <a:spcAft>
                <a:spcPct val="0"/>
              </a:spcAft>
              <a:buFont typeface="Arial" panose="020B0604020202020204" pitchFamily="34" charset="0"/>
              <a:buChar char="•"/>
            </a:pPr>
            <a:r>
              <a:rPr lang="en-US" sz="1100" b="1" i="1">
                <a:solidFill>
                  <a:schemeClr val="tx1"/>
                </a:solidFill>
                <a:latin typeface="Segoe UI" panose="020B0502040204020203" pitchFamily="34" charset="0"/>
                <a:ea typeface="Segoe UI" pitchFamily="34" charset="0"/>
                <a:cs typeface="Segoe UI" panose="020B0502040204020203" pitchFamily="34" charset="0"/>
              </a:rPr>
              <a:t>Azure Advisor</a:t>
            </a:r>
            <a:endParaRPr lang="en-US" sz="1100">
              <a:solidFill>
                <a:schemeClr val="tx1"/>
              </a:solidFill>
              <a:latin typeface="Segoe UI" panose="020B0502040204020203" pitchFamily="34" charset="0"/>
              <a:ea typeface="Segoe UI" pitchFamily="34" charset="0"/>
              <a:cs typeface="Segoe UI" panose="020B0502040204020203" pitchFamily="34" charset="0"/>
            </a:endParaRPr>
          </a:p>
          <a:p>
            <a:pPr marL="168107" indent="-168107" defTabSz="914289" fontAlgn="base">
              <a:lnSpc>
                <a:spcPct val="90000"/>
              </a:lnSpc>
              <a:spcBef>
                <a:spcPct val="0"/>
              </a:spcBef>
              <a:spcAft>
                <a:spcPct val="0"/>
              </a:spcAft>
              <a:buFont typeface="Arial" panose="020B0604020202020204" pitchFamily="34" charset="0"/>
              <a:buChar char="•"/>
            </a:pPr>
            <a:r>
              <a:rPr lang="en-US" sz="1100">
                <a:solidFill>
                  <a:schemeClr val="tx1"/>
                </a:solidFill>
                <a:latin typeface="Segoe UI" panose="020B0502040204020203" pitchFamily="34" charset="0"/>
                <a:ea typeface="Segoe UI" pitchFamily="34" charset="0"/>
                <a:cs typeface="Segoe UI" panose="020B0502040204020203" pitchFamily="34" charset="0"/>
              </a:rPr>
              <a:t>Resource Manager Templates</a:t>
            </a:r>
          </a:p>
          <a:p>
            <a:pPr marL="168107" indent="-168107" defTabSz="914289" fontAlgn="base">
              <a:lnSpc>
                <a:spcPct val="90000"/>
              </a:lnSpc>
              <a:spcBef>
                <a:spcPct val="0"/>
              </a:spcBef>
              <a:spcAft>
                <a:spcPct val="0"/>
              </a:spcAft>
              <a:buFont typeface="Arial" panose="020B0604020202020204" pitchFamily="34" charset="0"/>
              <a:buChar char="•"/>
            </a:pPr>
            <a:r>
              <a:rPr lang="en-US" sz="1100">
                <a:solidFill>
                  <a:schemeClr val="tx1"/>
                </a:solidFill>
                <a:latin typeface="Segoe UI" panose="020B0502040204020203" pitchFamily="34" charset="0"/>
                <a:ea typeface="Segoe UI" pitchFamily="34" charset="0"/>
                <a:cs typeface="Segoe UI" panose="020B0502040204020203" pitchFamily="34" charset="0"/>
              </a:rPr>
              <a:t>Resource Graph</a:t>
            </a:r>
          </a:p>
          <a:p>
            <a:pPr marL="168107" indent="-168107" defTabSz="914289" fontAlgn="base">
              <a:lnSpc>
                <a:spcPct val="90000"/>
              </a:lnSpc>
              <a:spcBef>
                <a:spcPct val="0"/>
              </a:spcBef>
              <a:spcAft>
                <a:spcPct val="0"/>
              </a:spcAft>
              <a:buFont typeface="Arial" panose="020B0604020202020204" pitchFamily="34" charset="0"/>
              <a:buChar char="•"/>
            </a:pPr>
            <a:r>
              <a:rPr lang="en-US" sz="1100">
                <a:solidFill>
                  <a:schemeClr val="tx1"/>
                </a:solidFill>
                <a:latin typeface="Segoe UI" panose="020B0502040204020203" pitchFamily="34" charset="0"/>
                <a:ea typeface="Segoe UI" pitchFamily="34" charset="0"/>
                <a:cs typeface="Segoe UI" panose="020B0502040204020203" pitchFamily="34" charset="0"/>
              </a:rPr>
              <a:t>Management Groups</a:t>
            </a:r>
          </a:p>
        </p:txBody>
      </p:sp>
      <p:sp>
        <p:nvSpPr>
          <p:cNvPr id="21" name="Callout: Bent Line with Accent Bar 20">
            <a:extLst>
              <a:ext uri="{FF2B5EF4-FFF2-40B4-BE49-F238E27FC236}">
                <a16:creationId xmlns:a16="http://schemas.microsoft.com/office/drawing/2014/main" id="{A57283E3-5F3F-4FFB-BD5B-CEF0D26EA324}"/>
              </a:ext>
            </a:extLst>
          </p:cNvPr>
          <p:cNvSpPr/>
          <p:nvPr/>
        </p:nvSpPr>
        <p:spPr bwMode="auto">
          <a:xfrm>
            <a:off x="7847559" y="5249247"/>
            <a:ext cx="1912617" cy="1319196"/>
          </a:xfrm>
          <a:prstGeom prst="accentCallout2">
            <a:avLst>
              <a:gd name="adj1" fmla="val 18750"/>
              <a:gd name="adj2" fmla="val -8333"/>
              <a:gd name="adj3" fmla="val 18750"/>
              <a:gd name="adj4" fmla="val -16667"/>
              <a:gd name="adj5" fmla="val -76963"/>
              <a:gd name="adj6" fmla="val -8324"/>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168107" indent="-168107" defTabSz="914289" fontAlgn="base">
              <a:lnSpc>
                <a:spcPct val="90000"/>
              </a:lnSpc>
              <a:spcBef>
                <a:spcPct val="0"/>
              </a:spcBef>
              <a:spcAft>
                <a:spcPct val="0"/>
              </a:spcAft>
              <a:buFont typeface="Arial" panose="020B0604020202020204" pitchFamily="34" charset="0"/>
              <a:buChar char="•"/>
            </a:pPr>
            <a:r>
              <a:rPr lang="en-US" sz="1100" b="1">
                <a:solidFill>
                  <a:schemeClr val="tx1"/>
                </a:solidFill>
                <a:latin typeface="Segoe UI" panose="020B0502040204020203" pitchFamily="34" charset="0"/>
                <a:ea typeface="Segoe UI" panose="020B0502040204020203" pitchFamily="34" charset="0"/>
                <a:cs typeface="Segoe UI" panose="020B0502040204020203" pitchFamily="34" charset="0"/>
              </a:rPr>
              <a:t>Azure Blueprints</a:t>
            </a:r>
          </a:p>
          <a:p>
            <a:pPr marL="168107" indent="-168107" defTabSz="914289" fontAlgn="base">
              <a:lnSpc>
                <a:spcPct val="90000"/>
              </a:lnSpc>
              <a:spcBef>
                <a:spcPct val="0"/>
              </a:spcBef>
              <a:spcAft>
                <a:spcPct val="0"/>
              </a:spcAft>
              <a:buFont typeface="Arial" panose="020B0604020202020204" pitchFamily="34" charset="0"/>
              <a:buChar char="•"/>
            </a:pPr>
            <a:r>
              <a:rPr lang="en-US" sz="1100" b="1" i="1">
                <a:solidFill>
                  <a:schemeClr val="tx1"/>
                </a:solidFill>
                <a:latin typeface="Segoe UI" panose="020B0502040204020203" pitchFamily="34" charset="0"/>
                <a:ea typeface="Segoe UI" panose="020B0502040204020203" pitchFamily="34" charset="0"/>
                <a:cs typeface="Segoe UI" panose="020B0502040204020203" pitchFamily="34" charset="0"/>
              </a:rPr>
              <a:t>RBAC</a:t>
            </a:r>
          </a:p>
          <a:p>
            <a:pPr marL="168107" indent="-168107" defTabSz="914289" fontAlgn="base">
              <a:lnSpc>
                <a:spcPct val="90000"/>
              </a:lnSpc>
              <a:spcBef>
                <a:spcPct val="0"/>
              </a:spcBef>
              <a:spcAft>
                <a:spcPct val="0"/>
              </a:spcAft>
              <a:buFont typeface="Arial" panose="020B0604020202020204" pitchFamily="34" charset="0"/>
              <a:buChar char="•"/>
            </a:pPr>
            <a:r>
              <a:rPr lang="en-US" sz="1100">
                <a:solidFill>
                  <a:schemeClr val="tx1"/>
                </a:solidFill>
                <a:latin typeface="Segoe UI" panose="020B0502040204020203" pitchFamily="34" charset="0"/>
                <a:ea typeface="Segoe UI" pitchFamily="34" charset="0"/>
                <a:cs typeface="Segoe UI" panose="020B0502040204020203" pitchFamily="34" charset="0"/>
              </a:rPr>
              <a:t>Azure AD</a:t>
            </a:r>
          </a:p>
          <a:p>
            <a:pPr marL="168107" indent="-168107" defTabSz="914289" fontAlgn="base">
              <a:lnSpc>
                <a:spcPct val="90000"/>
              </a:lnSpc>
              <a:spcBef>
                <a:spcPct val="0"/>
              </a:spcBef>
              <a:spcAft>
                <a:spcPct val="0"/>
              </a:spcAft>
              <a:buFont typeface="Arial" panose="020B0604020202020204" pitchFamily="34" charset="0"/>
              <a:buChar char="•"/>
            </a:pPr>
            <a:r>
              <a:rPr lang="en-US" sz="1100">
                <a:solidFill>
                  <a:schemeClr val="tx1"/>
                </a:solidFill>
                <a:latin typeface="Segoe UI" panose="020B0502040204020203" pitchFamily="34" charset="0"/>
                <a:ea typeface="Segoe UI" pitchFamily="34" charset="0"/>
                <a:cs typeface="Segoe UI" panose="020B0502040204020203" pitchFamily="34" charset="0"/>
              </a:rPr>
              <a:t>Azure AD B2B</a:t>
            </a:r>
          </a:p>
          <a:p>
            <a:pPr marL="168107" indent="-168107" defTabSz="914289" fontAlgn="base">
              <a:lnSpc>
                <a:spcPct val="90000"/>
              </a:lnSpc>
              <a:spcBef>
                <a:spcPct val="0"/>
              </a:spcBef>
              <a:spcAft>
                <a:spcPct val="0"/>
              </a:spcAft>
              <a:buFont typeface="Arial" panose="020B0604020202020204" pitchFamily="34" charset="0"/>
              <a:buChar char="•"/>
            </a:pPr>
            <a:r>
              <a:rPr lang="en-US" sz="1100">
                <a:solidFill>
                  <a:schemeClr val="tx1"/>
                </a:solidFill>
                <a:latin typeface="Segoe UI" panose="020B0502040204020203" pitchFamily="34" charset="0"/>
                <a:ea typeface="Segoe UI" pitchFamily="34" charset="0"/>
                <a:cs typeface="Segoe UI" panose="020B0502040204020203" pitchFamily="34" charset="0"/>
              </a:rPr>
              <a:t>Azure AD B2C</a:t>
            </a:r>
          </a:p>
          <a:p>
            <a:pPr marL="168107" indent="-168107" defTabSz="914289" fontAlgn="base">
              <a:lnSpc>
                <a:spcPct val="90000"/>
              </a:lnSpc>
              <a:spcBef>
                <a:spcPct val="0"/>
              </a:spcBef>
              <a:spcAft>
                <a:spcPct val="0"/>
              </a:spcAft>
              <a:buFont typeface="Arial" panose="020B0604020202020204" pitchFamily="34" charset="0"/>
              <a:buChar char="•"/>
            </a:pPr>
            <a:r>
              <a:rPr lang="en-US" sz="1100">
                <a:solidFill>
                  <a:schemeClr val="tx1"/>
                </a:solidFill>
                <a:latin typeface="Segoe UI" panose="020B0502040204020203" pitchFamily="34" charset="0"/>
                <a:ea typeface="Segoe UI" pitchFamily="34" charset="0"/>
                <a:cs typeface="Segoe UI" panose="020B0502040204020203" pitchFamily="34" charset="0"/>
              </a:rPr>
              <a:t>Directory Federation</a:t>
            </a:r>
          </a:p>
          <a:p>
            <a:pPr marL="168107" indent="-168107" defTabSz="914289" fontAlgn="base">
              <a:lnSpc>
                <a:spcPct val="90000"/>
              </a:lnSpc>
              <a:spcBef>
                <a:spcPct val="0"/>
              </a:spcBef>
              <a:spcAft>
                <a:spcPct val="0"/>
              </a:spcAft>
              <a:buFont typeface="Arial" panose="020B0604020202020204" pitchFamily="34" charset="0"/>
              <a:buChar char="•"/>
            </a:pPr>
            <a:r>
              <a:rPr lang="en-US" sz="1100">
                <a:solidFill>
                  <a:schemeClr val="tx1"/>
                </a:solidFill>
                <a:latin typeface="Segoe UI" panose="020B0502040204020203" pitchFamily="34" charset="0"/>
                <a:ea typeface="Segoe UI" pitchFamily="34" charset="0"/>
                <a:cs typeface="Segoe UI" panose="020B0502040204020203" pitchFamily="34" charset="0"/>
              </a:rPr>
              <a:t>Directory Replication</a:t>
            </a:r>
          </a:p>
          <a:p>
            <a:pPr marL="168107" indent="-168107" defTabSz="914289" fontAlgn="base">
              <a:lnSpc>
                <a:spcPct val="90000"/>
              </a:lnSpc>
              <a:spcBef>
                <a:spcPct val="0"/>
              </a:spcBef>
              <a:spcAft>
                <a:spcPct val="0"/>
              </a:spcAft>
              <a:buFont typeface="Arial" panose="020B0604020202020204" pitchFamily="34" charset="0"/>
              <a:buChar char="•"/>
            </a:pPr>
            <a:endParaRPr lang="en-US" sz="1100">
              <a:solidFill>
                <a:schemeClr val="tx1"/>
              </a:solidFill>
              <a:latin typeface="Segoe UI" panose="020B0502040204020203" pitchFamily="34" charset="0"/>
              <a:ea typeface="Segoe UI" pitchFamily="34" charset="0"/>
              <a:cs typeface="Segoe UI" panose="020B0502040204020203" pitchFamily="34" charset="0"/>
            </a:endParaRPr>
          </a:p>
        </p:txBody>
      </p:sp>
      <p:sp>
        <p:nvSpPr>
          <p:cNvPr id="23" name="Callout: Bent Line with Accent Bar 22">
            <a:extLst>
              <a:ext uri="{FF2B5EF4-FFF2-40B4-BE49-F238E27FC236}">
                <a16:creationId xmlns:a16="http://schemas.microsoft.com/office/drawing/2014/main" id="{3F9AD885-8AC1-4E32-AFD0-CB989AF275AA}"/>
              </a:ext>
            </a:extLst>
          </p:cNvPr>
          <p:cNvSpPr/>
          <p:nvPr/>
        </p:nvSpPr>
        <p:spPr bwMode="auto">
          <a:xfrm>
            <a:off x="10140465" y="2640913"/>
            <a:ext cx="1912617" cy="2130149"/>
          </a:xfrm>
          <a:prstGeom prst="accentCallout2">
            <a:avLst>
              <a:gd name="adj1" fmla="val 18750"/>
              <a:gd name="adj2" fmla="val -8333"/>
              <a:gd name="adj3" fmla="val 18750"/>
              <a:gd name="adj4" fmla="val -16667"/>
              <a:gd name="adj5" fmla="val 38048"/>
              <a:gd name="adj6" fmla="val -3031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marL="168107" indent="-168107" defTabSz="914289" fontAlgn="base">
              <a:lnSpc>
                <a:spcPct val="90000"/>
              </a:lnSpc>
              <a:spcBef>
                <a:spcPct val="0"/>
              </a:spcBef>
              <a:spcAft>
                <a:spcPct val="0"/>
              </a:spcAft>
              <a:buFont typeface="Arial" panose="020B0604020202020204" pitchFamily="34" charset="0"/>
              <a:buChar char="•"/>
            </a:pPr>
            <a:r>
              <a:rPr lang="en-US" sz="1100" b="1">
                <a:solidFill>
                  <a:schemeClr val="tx1"/>
                </a:solidFill>
                <a:latin typeface="Segoe UI" panose="020B0502040204020203" pitchFamily="34" charset="0"/>
                <a:ea typeface="Segoe UI" pitchFamily="34" charset="0"/>
                <a:cs typeface="Segoe UI" panose="020B0502040204020203" pitchFamily="34" charset="0"/>
              </a:rPr>
              <a:t>Azure Blueprint</a:t>
            </a:r>
          </a:p>
          <a:p>
            <a:pPr marL="168107" indent="-168107" defTabSz="914289" fontAlgn="base">
              <a:lnSpc>
                <a:spcPct val="90000"/>
              </a:lnSpc>
              <a:spcBef>
                <a:spcPct val="0"/>
              </a:spcBef>
              <a:spcAft>
                <a:spcPct val="0"/>
              </a:spcAft>
              <a:buFont typeface="Arial" panose="020B0604020202020204" pitchFamily="34" charset="0"/>
              <a:buChar char="•"/>
            </a:pPr>
            <a:r>
              <a:rPr lang="en-US" sz="1100" b="1">
                <a:solidFill>
                  <a:schemeClr val="tx1"/>
                </a:solidFill>
                <a:latin typeface="Segoe UI" panose="020B0502040204020203" pitchFamily="34" charset="0"/>
                <a:ea typeface="Segoe UI" pitchFamily="34" charset="0"/>
                <a:cs typeface="Segoe UI" panose="020B0502040204020203" pitchFamily="34" charset="0"/>
              </a:rPr>
              <a:t>Azure Policy</a:t>
            </a:r>
          </a:p>
          <a:p>
            <a:pPr marL="168107" indent="-168107" defTabSz="914289" fontAlgn="base">
              <a:lnSpc>
                <a:spcPct val="90000"/>
              </a:lnSpc>
              <a:spcBef>
                <a:spcPct val="0"/>
              </a:spcBef>
              <a:spcAft>
                <a:spcPct val="0"/>
              </a:spcAft>
              <a:buFont typeface="Arial" panose="020B0604020202020204" pitchFamily="34" charset="0"/>
              <a:buChar char="•"/>
            </a:pPr>
            <a:r>
              <a:rPr lang="en-US" sz="1100" b="1">
                <a:solidFill>
                  <a:schemeClr val="tx1"/>
                </a:solidFill>
                <a:latin typeface="Segoe UI" panose="020B0502040204020203" pitchFamily="34" charset="0"/>
                <a:ea typeface="Segoe UI" pitchFamily="34" charset="0"/>
                <a:cs typeface="Segoe UI" panose="020B0502040204020203" pitchFamily="34" charset="0"/>
              </a:rPr>
              <a:t>Resource Grouping &amp; Tagging</a:t>
            </a:r>
          </a:p>
          <a:p>
            <a:pPr marL="168107" indent="-168107" defTabSz="914289" fontAlgn="base">
              <a:lnSpc>
                <a:spcPct val="90000"/>
              </a:lnSpc>
              <a:spcBef>
                <a:spcPct val="0"/>
              </a:spcBef>
              <a:spcAft>
                <a:spcPct val="0"/>
              </a:spcAft>
              <a:buFont typeface="Arial" panose="020B0604020202020204" pitchFamily="34" charset="0"/>
              <a:buChar char="•"/>
            </a:pPr>
            <a:r>
              <a:rPr lang="en-US" sz="1100" b="1">
                <a:solidFill>
                  <a:schemeClr val="tx1"/>
                </a:solidFill>
                <a:latin typeface="Segoe UI" panose="020B0502040204020203" pitchFamily="34" charset="0"/>
                <a:ea typeface="Segoe UI" pitchFamily="34" charset="0"/>
                <a:cs typeface="Segoe UI" panose="020B0502040204020203" pitchFamily="34" charset="0"/>
              </a:rPr>
              <a:t>Resource Manager Templates</a:t>
            </a:r>
          </a:p>
          <a:p>
            <a:pPr marL="168107" indent="-168107" defTabSz="914289" fontAlgn="base">
              <a:lnSpc>
                <a:spcPct val="90000"/>
              </a:lnSpc>
              <a:spcBef>
                <a:spcPct val="0"/>
              </a:spcBef>
              <a:spcAft>
                <a:spcPct val="0"/>
              </a:spcAft>
              <a:buFont typeface="Arial" panose="020B0604020202020204" pitchFamily="34" charset="0"/>
              <a:buChar char="•"/>
            </a:pPr>
            <a:r>
              <a:rPr lang="en-US" sz="1100" b="1" i="1">
                <a:solidFill>
                  <a:schemeClr val="tx1"/>
                </a:solidFill>
                <a:latin typeface="Segoe UI" panose="020B0502040204020203" pitchFamily="34" charset="0"/>
                <a:ea typeface="Segoe UI" panose="020B0502040204020203" pitchFamily="34" charset="0"/>
                <a:cs typeface="Segoe UI" panose="020B0502040204020203" pitchFamily="34" charset="0"/>
              </a:rPr>
              <a:t>Azure Advisor</a:t>
            </a:r>
          </a:p>
          <a:p>
            <a:pPr marL="168107" indent="-168107" defTabSz="914289" fontAlgn="base">
              <a:lnSpc>
                <a:spcPct val="90000"/>
              </a:lnSpc>
              <a:spcBef>
                <a:spcPct val="0"/>
              </a:spcBef>
              <a:spcAft>
                <a:spcPct val="0"/>
              </a:spcAft>
              <a:buFont typeface="Arial" panose="020B0604020202020204" pitchFamily="34" charset="0"/>
              <a:buChar char="•"/>
            </a:pPr>
            <a:r>
              <a:rPr lang="en-US" sz="1100">
                <a:solidFill>
                  <a:schemeClr val="tx1"/>
                </a:solidFill>
                <a:latin typeface="Segoe UI" panose="020B0502040204020203" pitchFamily="34" charset="0"/>
                <a:ea typeface="Segoe UI" pitchFamily="34" charset="0"/>
                <a:cs typeface="Segoe UI" panose="020B0502040204020203" pitchFamily="34" charset="0"/>
              </a:rPr>
              <a:t>Azure DevOps</a:t>
            </a:r>
          </a:p>
          <a:p>
            <a:pPr marL="168107" indent="-168107" defTabSz="914289" fontAlgn="base">
              <a:lnSpc>
                <a:spcPct val="90000"/>
              </a:lnSpc>
              <a:spcBef>
                <a:spcPct val="0"/>
              </a:spcBef>
              <a:spcAft>
                <a:spcPct val="0"/>
              </a:spcAft>
              <a:buFont typeface="Arial" panose="020B0604020202020204" pitchFamily="34" charset="0"/>
              <a:buChar char="•"/>
            </a:pPr>
            <a:r>
              <a:rPr lang="en-US" sz="1100">
                <a:solidFill>
                  <a:schemeClr val="tx1"/>
                </a:solidFill>
                <a:latin typeface="Segoe UI" panose="020B0502040204020203" pitchFamily="34" charset="0"/>
                <a:ea typeface="Segoe UI" pitchFamily="34" charset="0"/>
                <a:cs typeface="Segoe UI" panose="020B0502040204020203" pitchFamily="34" charset="0"/>
              </a:rPr>
              <a:t>Azure Site Recovery</a:t>
            </a:r>
          </a:p>
          <a:p>
            <a:pPr marL="168107" indent="-168107" defTabSz="914289" fontAlgn="base">
              <a:lnSpc>
                <a:spcPct val="90000"/>
              </a:lnSpc>
              <a:spcBef>
                <a:spcPct val="0"/>
              </a:spcBef>
              <a:spcAft>
                <a:spcPct val="0"/>
              </a:spcAft>
              <a:buFont typeface="Arial" panose="020B0604020202020204" pitchFamily="34" charset="0"/>
              <a:buChar char="•"/>
            </a:pPr>
            <a:r>
              <a:rPr lang="en-US" sz="1100">
                <a:solidFill>
                  <a:schemeClr val="tx1"/>
                </a:solidFill>
                <a:latin typeface="Segoe UI" panose="020B0502040204020203" pitchFamily="34" charset="0"/>
                <a:ea typeface="Segoe UI" pitchFamily="34" charset="0"/>
                <a:cs typeface="Segoe UI" panose="020B0502040204020203" pitchFamily="34" charset="0"/>
              </a:rPr>
              <a:t>Azure Backup</a:t>
            </a:r>
          </a:p>
          <a:p>
            <a:pPr marL="168107" indent="-168107" defTabSz="914289" fontAlgn="base">
              <a:lnSpc>
                <a:spcPct val="90000"/>
              </a:lnSpc>
              <a:spcBef>
                <a:spcPct val="0"/>
              </a:spcBef>
              <a:spcAft>
                <a:spcPct val="0"/>
              </a:spcAft>
              <a:buFont typeface="Arial" panose="020B0604020202020204" pitchFamily="34" charset="0"/>
              <a:buChar char="•"/>
            </a:pPr>
            <a:r>
              <a:rPr lang="en-US" sz="1100">
                <a:solidFill>
                  <a:schemeClr val="tx1"/>
                </a:solidFill>
                <a:latin typeface="Segoe UI" panose="020B0502040204020203" pitchFamily="34" charset="0"/>
                <a:ea typeface="Segoe UI" pitchFamily="34" charset="0"/>
                <a:cs typeface="Segoe UI" panose="020B0502040204020203" pitchFamily="34" charset="0"/>
              </a:rPr>
              <a:t>Azure Automation</a:t>
            </a:r>
          </a:p>
        </p:txBody>
      </p:sp>
      <p:sp>
        <p:nvSpPr>
          <p:cNvPr id="9" name="Callout: Bent Line with Accent Bar 8">
            <a:extLst>
              <a:ext uri="{FF2B5EF4-FFF2-40B4-BE49-F238E27FC236}">
                <a16:creationId xmlns:a16="http://schemas.microsoft.com/office/drawing/2014/main" id="{43150378-A2AA-458C-94E5-3DC584019170}"/>
              </a:ext>
            </a:extLst>
          </p:cNvPr>
          <p:cNvSpPr/>
          <p:nvPr/>
        </p:nvSpPr>
        <p:spPr bwMode="auto">
          <a:xfrm>
            <a:off x="10140465" y="1092132"/>
            <a:ext cx="1912617" cy="1356128"/>
          </a:xfrm>
          <a:prstGeom prst="accentCallout2">
            <a:avLst>
              <a:gd name="adj1" fmla="val 18750"/>
              <a:gd name="adj2" fmla="val -8333"/>
              <a:gd name="adj3" fmla="val 18750"/>
              <a:gd name="adj4" fmla="val -16667"/>
              <a:gd name="adj5" fmla="val 51840"/>
              <a:gd name="adj6" fmla="val -42989"/>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00" b="1">
                <a:solidFill>
                  <a:schemeClr val="tx1"/>
                </a:solidFill>
                <a:latin typeface="Segoe UI" panose="020B0502040204020203" pitchFamily="34" charset="0"/>
                <a:ea typeface="Segoe UI" panose="020B0502040204020203" pitchFamily="34" charset="0"/>
                <a:cs typeface="Segoe UI" panose="020B0502040204020203" pitchFamily="34" charset="0"/>
              </a:rPr>
              <a:t>Azure Monitor </a:t>
            </a:r>
          </a:p>
        </p:txBody>
      </p:sp>
    </p:spTree>
    <p:extLst>
      <p:ext uri="{BB962C8B-B14F-4D97-AF65-F5344CB8AC3E}">
        <p14:creationId xmlns:p14="http://schemas.microsoft.com/office/powerpoint/2010/main" val="3378822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14000C5-34BE-44DA-8282-CFF4BEB44C33}"/>
              </a:ext>
            </a:extLst>
          </p:cNvPr>
          <p:cNvPicPr>
            <a:picLocks noChangeAspect="1"/>
          </p:cNvPicPr>
          <p:nvPr/>
        </p:nvPicPr>
        <p:blipFill>
          <a:blip r:embed="rId3"/>
          <a:stretch>
            <a:fillRect/>
          </a:stretch>
        </p:blipFill>
        <p:spPr>
          <a:xfrm>
            <a:off x="2280052" y="899480"/>
            <a:ext cx="7480126" cy="3770972"/>
          </a:xfrm>
          <a:prstGeom prst="rect">
            <a:avLst/>
          </a:prstGeom>
        </p:spPr>
      </p:pic>
      <p:sp>
        <p:nvSpPr>
          <p:cNvPr id="3" name="Title 1">
            <a:extLst>
              <a:ext uri="{FF2B5EF4-FFF2-40B4-BE49-F238E27FC236}">
                <a16:creationId xmlns:a16="http://schemas.microsoft.com/office/drawing/2014/main" id="{EB141CF0-D8F6-444E-82F8-33F3924558FA}"/>
              </a:ext>
            </a:extLst>
          </p:cNvPr>
          <p:cNvSpPr txBox="1">
            <a:spLocks/>
          </p:cNvSpPr>
          <p:nvPr/>
        </p:nvSpPr>
        <p:spPr>
          <a:xfrm>
            <a:off x="268162" y="166898"/>
            <a:ext cx="11655675" cy="609922"/>
          </a:xfrm>
          <a:prstGeom prst="rect">
            <a:avLst/>
          </a:prstGeom>
        </p:spPr>
        <p:txBody>
          <a:bodyPr vert="horz" lIns="91438" tIns="45719" rIns="91438" bIns="45719"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latin typeface="Segoe UI Light" panose="020B0502040204020203" pitchFamily="34" charset="0"/>
                <a:cs typeface="Segoe UI Light" panose="020B0502040204020203" pitchFamily="34" charset="0"/>
              </a:rPr>
              <a:t>Integrating 3</a:t>
            </a:r>
            <a:r>
              <a:rPr lang="en-US" sz="4000" baseline="30000">
                <a:latin typeface="Segoe UI Light" panose="020B0502040204020203" pitchFamily="34" charset="0"/>
                <a:cs typeface="Segoe UI Light" panose="020B0502040204020203" pitchFamily="34" charset="0"/>
              </a:rPr>
              <a:t>rd</a:t>
            </a:r>
            <a:r>
              <a:rPr lang="en-US" sz="4000">
                <a:latin typeface="Segoe UI Light" panose="020B0502040204020203" pitchFamily="34" charset="0"/>
                <a:cs typeface="Segoe UI Light" panose="020B0502040204020203" pitchFamily="34" charset="0"/>
              </a:rPr>
              <a:t> Party Tools</a:t>
            </a:r>
          </a:p>
        </p:txBody>
      </p:sp>
      <p:sp>
        <p:nvSpPr>
          <p:cNvPr id="8" name="Callout: Bent Line with Accent Bar 7">
            <a:extLst>
              <a:ext uri="{FF2B5EF4-FFF2-40B4-BE49-F238E27FC236}">
                <a16:creationId xmlns:a16="http://schemas.microsoft.com/office/drawing/2014/main" id="{A7ECE3D6-A521-43EE-8945-91D066C01A47}"/>
              </a:ext>
            </a:extLst>
          </p:cNvPr>
          <p:cNvSpPr/>
          <p:nvPr/>
        </p:nvSpPr>
        <p:spPr bwMode="auto">
          <a:xfrm flipH="1">
            <a:off x="68307" y="2640914"/>
            <a:ext cx="1912617" cy="1656779"/>
          </a:xfrm>
          <a:prstGeom prst="accentCallout2">
            <a:avLst>
              <a:gd name="adj1" fmla="val 18750"/>
              <a:gd name="adj2" fmla="val -8333"/>
              <a:gd name="adj3" fmla="val 18750"/>
              <a:gd name="adj4" fmla="val -16667"/>
              <a:gd name="adj5" fmla="val 31469"/>
              <a:gd name="adj6" fmla="val -2171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b="1">
                <a:solidFill>
                  <a:schemeClr val="tx1"/>
                </a:solidFill>
                <a:latin typeface="Segoe UI" panose="020B0502040204020203" pitchFamily="34" charset="0"/>
                <a:ea typeface="Segoe UI" panose="020B0502040204020203" pitchFamily="34" charset="0"/>
                <a:cs typeface="Segoe UI" panose="020B0502040204020203" pitchFamily="34" charset="0"/>
              </a:rPr>
              <a:t>Cost Management 3</a:t>
            </a:r>
            <a:r>
              <a:rPr lang="en-US" sz="1177" b="1" baseline="30000">
                <a:solidFill>
                  <a:schemeClr val="tx1"/>
                </a:solidFill>
                <a:latin typeface="Segoe UI" panose="020B0502040204020203" pitchFamily="34" charset="0"/>
                <a:ea typeface="Segoe UI" panose="020B0502040204020203" pitchFamily="34" charset="0"/>
                <a:cs typeface="Segoe UI" panose="020B0502040204020203" pitchFamily="34" charset="0"/>
              </a:rPr>
              <a:t>rd</a:t>
            </a:r>
            <a:r>
              <a:rPr lang="en-US" sz="1177" b="1">
                <a:solidFill>
                  <a:schemeClr val="tx1"/>
                </a:solidFill>
                <a:latin typeface="Segoe UI" panose="020B0502040204020203" pitchFamily="34" charset="0"/>
                <a:ea typeface="Segoe UI" panose="020B0502040204020203" pitchFamily="34" charset="0"/>
                <a:cs typeface="Segoe UI" panose="020B0502040204020203" pitchFamily="34" charset="0"/>
              </a:rPr>
              <a:t> parties</a:t>
            </a:r>
          </a:p>
          <a:p>
            <a:pPr marL="171450" indent="-171450" defTabSz="914289" fontAlgn="base">
              <a:lnSpc>
                <a:spcPct val="90000"/>
              </a:lnSpc>
              <a:spcBef>
                <a:spcPct val="0"/>
              </a:spcBef>
              <a:spcAft>
                <a:spcPct val="0"/>
              </a:spcAft>
              <a:buFont typeface="Arial" panose="020B0604020202020204" pitchFamily="34" charset="0"/>
              <a:buChar char="•"/>
            </a:pPr>
            <a:r>
              <a:rPr lang="en-US" sz="1177" err="1">
                <a:solidFill>
                  <a:schemeClr val="tx1"/>
                </a:solidFill>
                <a:latin typeface="Segoe UI" panose="020B0502040204020203" pitchFamily="34" charset="0"/>
                <a:ea typeface="Segoe UI" panose="020B0502040204020203" pitchFamily="34" charset="0"/>
                <a:cs typeface="Segoe UI" panose="020B0502040204020203" pitchFamily="34" charset="0"/>
              </a:rPr>
              <a:t>HashiCorp</a:t>
            </a:r>
            <a:r>
              <a:rPr lang="en-US" sz="1177">
                <a:solidFill>
                  <a:schemeClr val="tx1"/>
                </a:solidFill>
                <a:latin typeface="Segoe UI" panose="020B0502040204020203" pitchFamily="34" charset="0"/>
                <a:ea typeface="Segoe UI" panose="020B0502040204020203" pitchFamily="34" charset="0"/>
                <a:cs typeface="Segoe UI" panose="020B0502040204020203" pitchFamily="34" charset="0"/>
              </a:rPr>
              <a:t> Terraform</a:t>
            </a:r>
          </a:p>
        </p:txBody>
      </p:sp>
      <p:sp>
        <p:nvSpPr>
          <p:cNvPr id="17" name="Callout: Bent Line with Accent Bar 16">
            <a:extLst>
              <a:ext uri="{FF2B5EF4-FFF2-40B4-BE49-F238E27FC236}">
                <a16:creationId xmlns:a16="http://schemas.microsoft.com/office/drawing/2014/main" id="{E62FE584-50D4-4042-94F6-99E6A9046142}"/>
              </a:ext>
            </a:extLst>
          </p:cNvPr>
          <p:cNvSpPr/>
          <p:nvPr/>
        </p:nvSpPr>
        <p:spPr bwMode="auto">
          <a:xfrm flipH="1">
            <a:off x="1024616" y="5249248"/>
            <a:ext cx="2112341" cy="1413085"/>
          </a:xfrm>
          <a:prstGeom prst="accentCallout2">
            <a:avLst>
              <a:gd name="adj1" fmla="val 18750"/>
              <a:gd name="adj2" fmla="val -8333"/>
              <a:gd name="adj3" fmla="val 18750"/>
              <a:gd name="adj4" fmla="val -16667"/>
              <a:gd name="adj5" fmla="val -128154"/>
              <a:gd name="adj6" fmla="val -2873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b="1">
                <a:solidFill>
                  <a:schemeClr val="tx1"/>
                </a:solidFill>
                <a:latin typeface="Segoe UI" panose="020B0502040204020203" pitchFamily="34" charset="0"/>
                <a:ea typeface="Segoe UI" panose="020B0502040204020203" pitchFamily="34" charset="0"/>
                <a:cs typeface="Segoe UI" panose="020B0502040204020203" pitchFamily="34" charset="0"/>
              </a:rPr>
              <a:t>Security baseline 3</a:t>
            </a:r>
            <a:r>
              <a:rPr lang="en-US" sz="1177" b="1" baseline="30000">
                <a:solidFill>
                  <a:schemeClr val="tx1"/>
                </a:solidFill>
                <a:latin typeface="Segoe UI" panose="020B0502040204020203" pitchFamily="34" charset="0"/>
                <a:ea typeface="Segoe UI" panose="020B0502040204020203" pitchFamily="34" charset="0"/>
                <a:cs typeface="Segoe UI" panose="020B0502040204020203" pitchFamily="34" charset="0"/>
              </a:rPr>
              <a:t>rd</a:t>
            </a:r>
            <a:r>
              <a:rPr lang="en-US" sz="1177" b="1">
                <a:solidFill>
                  <a:schemeClr val="tx1"/>
                </a:solidFill>
                <a:latin typeface="Segoe UI" panose="020B0502040204020203" pitchFamily="34" charset="0"/>
                <a:ea typeface="Segoe UI" panose="020B0502040204020203" pitchFamily="34" charset="0"/>
                <a:cs typeface="Segoe UI" panose="020B0502040204020203" pitchFamily="34" charset="0"/>
              </a:rPr>
              <a:t> parties</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chemeClr val="tx1"/>
                </a:solidFill>
                <a:latin typeface="Segoe UI" panose="020B0502040204020203" pitchFamily="34" charset="0"/>
                <a:ea typeface="Segoe UI" panose="020B0502040204020203" pitchFamily="34" charset="0"/>
                <a:cs typeface="Segoe UI" panose="020B0502040204020203" pitchFamily="34" charset="0"/>
              </a:rPr>
              <a:t>Splunk</a:t>
            </a:r>
          </a:p>
          <a:p>
            <a:pPr marL="168107" indent="-168107" defTabSz="914289" fontAlgn="base">
              <a:lnSpc>
                <a:spcPct val="90000"/>
              </a:lnSpc>
              <a:spcBef>
                <a:spcPct val="0"/>
              </a:spcBef>
              <a:spcAft>
                <a:spcPct val="0"/>
              </a:spcAft>
              <a:buFont typeface="Arial" panose="020B0604020202020204" pitchFamily="34" charset="0"/>
              <a:buChar char="•"/>
            </a:pPr>
            <a:r>
              <a:rPr lang="en-US" sz="1177" err="1">
                <a:solidFill>
                  <a:schemeClr val="tx1"/>
                </a:solidFill>
                <a:latin typeface="Segoe UI" panose="020B0502040204020203" pitchFamily="34" charset="0"/>
                <a:ea typeface="Segoe UI" panose="020B0502040204020203" pitchFamily="34" charset="0"/>
                <a:cs typeface="Segoe UI" panose="020B0502040204020203" pitchFamily="34" charset="0"/>
              </a:rPr>
              <a:t>HashiCorp</a:t>
            </a:r>
            <a:r>
              <a:rPr lang="en-US" sz="1177">
                <a:solidFill>
                  <a:schemeClr val="tx1"/>
                </a:solidFill>
                <a:latin typeface="Segoe UI" panose="020B0502040204020203" pitchFamily="34" charset="0"/>
                <a:ea typeface="Segoe UI" pitchFamily="34" charset="0"/>
                <a:cs typeface="Segoe UI" panose="020B0502040204020203" pitchFamily="34" charset="0"/>
              </a:rPr>
              <a:t> Vault</a:t>
            </a:r>
          </a:p>
          <a:p>
            <a:pPr marL="168107" indent="-168107" defTabSz="914289" fontAlgn="base">
              <a:lnSpc>
                <a:spcPct val="90000"/>
              </a:lnSpc>
              <a:spcBef>
                <a:spcPct val="0"/>
              </a:spcBef>
              <a:spcAft>
                <a:spcPct val="0"/>
              </a:spcAft>
              <a:buFont typeface="Arial" panose="020B0604020202020204" pitchFamily="34" charset="0"/>
              <a:buChar char="•"/>
            </a:pPr>
            <a:endParaRPr lang="en-US" sz="1177">
              <a:solidFill>
                <a:schemeClr val="tx1"/>
              </a:solidFill>
              <a:latin typeface="Segoe UI" panose="020B0502040204020203" pitchFamily="34" charset="0"/>
              <a:ea typeface="Segoe UI" pitchFamily="34" charset="0"/>
              <a:cs typeface="Segoe UI" panose="020B0502040204020203" pitchFamily="34" charset="0"/>
            </a:endParaRPr>
          </a:p>
        </p:txBody>
      </p:sp>
      <p:sp>
        <p:nvSpPr>
          <p:cNvPr id="20" name="Callout: Bent Line with Accent Bar 19">
            <a:extLst>
              <a:ext uri="{FF2B5EF4-FFF2-40B4-BE49-F238E27FC236}">
                <a16:creationId xmlns:a16="http://schemas.microsoft.com/office/drawing/2014/main" id="{EDBD5A54-5802-46B3-B553-8863615CA15E}"/>
              </a:ext>
            </a:extLst>
          </p:cNvPr>
          <p:cNvSpPr/>
          <p:nvPr/>
        </p:nvSpPr>
        <p:spPr bwMode="auto">
          <a:xfrm>
            <a:off x="5139692" y="5249247"/>
            <a:ext cx="1912617" cy="1319196"/>
          </a:xfrm>
          <a:prstGeom prst="accentCallout2">
            <a:avLst>
              <a:gd name="adj1" fmla="val 18750"/>
              <a:gd name="adj2" fmla="val -8333"/>
              <a:gd name="adj3" fmla="val 18750"/>
              <a:gd name="adj4" fmla="val -16667"/>
              <a:gd name="adj5" fmla="val -94066"/>
              <a:gd name="adj6" fmla="val 29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b="1">
                <a:solidFill>
                  <a:schemeClr val="tx1"/>
                </a:solidFill>
                <a:latin typeface="Segoe UI" panose="020B0502040204020203" pitchFamily="34" charset="0"/>
                <a:ea typeface="Segoe UI" panose="020B0502040204020203" pitchFamily="34" charset="0"/>
                <a:cs typeface="Segoe UI" panose="020B0502040204020203" pitchFamily="34" charset="0"/>
              </a:rPr>
              <a:t>Discovery,  onboarding, and recovery 3</a:t>
            </a:r>
            <a:r>
              <a:rPr lang="en-US" sz="1177" b="1" baseline="30000">
                <a:solidFill>
                  <a:schemeClr val="tx1"/>
                </a:solidFill>
                <a:latin typeface="Segoe UI" panose="020B0502040204020203" pitchFamily="34" charset="0"/>
                <a:ea typeface="Segoe UI" panose="020B0502040204020203" pitchFamily="34" charset="0"/>
                <a:cs typeface="Segoe UI" panose="020B0502040204020203" pitchFamily="34" charset="0"/>
              </a:rPr>
              <a:t>rd</a:t>
            </a:r>
            <a:r>
              <a:rPr lang="en-US" sz="1177" b="1">
                <a:solidFill>
                  <a:schemeClr val="tx1"/>
                </a:solidFill>
                <a:latin typeface="Segoe UI" panose="020B0502040204020203" pitchFamily="34" charset="0"/>
                <a:ea typeface="Segoe UI" panose="020B0502040204020203" pitchFamily="34" charset="0"/>
                <a:cs typeface="Segoe UI" panose="020B0502040204020203" pitchFamily="34" charset="0"/>
              </a:rPr>
              <a:t> parties</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chemeClr val="tx1"/>
                </a:solidFill>
                <a:latin typeface="Segoe UI" panose="020B0502040204020203" pitchFamily="34" charset="0"/>
                <a:ea typeface="Segoe UI" panose="020B0502040204020203" pitchFamily="34" charset="0"/>
                <a:cs typeface="Segoe UI" panose="020B0502040204020203" pitchFamily="34" charset="0"/>
              </a:rPr>
              <a:t>ServiceNow</a:t>
            </a:r>
          </a:p>
          <a:p>
            <a:pPr marL="168107" indent="-168107" defTabSz="914289" fontAlgn="base">
              <a:lnSpc>
                <a:spcPct val="90000"/>
              </a:lnSpc>
              <a:spcBef>
                <a:spcPct val="0"/>
              </a:spcBef>
              <a:spcAft>
                <a:spcPct val="0"/>
              </a:spcAft>
              <a:buFont typeface="Arial" panose="020B0604020202020204" pitchFamily="34" charset="0"/>
              <a:buChar char="•"/>
            </a:pPr>
            <a:r>
              <a:rPr lang="en-US" sz="1177" err="1">
                <a:solidFill>
                  <a:schemeClr val="tx1"/>
                </a:solidFill>
                <a:latin typeface="Segoe UI" panose="020B0502040204020203" pitchFamily="34" charset="0"/>
                <a:ea typeface="Segoe UI" panose="020B0502040204020203" pitchFamily="34" charset="0"/>
                <a:cs typeface="Segoe UI" panose="020B0502040204020203" pitchFamily="34" charset="0"/>
              </a:rPr>
              <a:t>HashiCorp</a:t>
            </a:r>
            <a:r>
              <a:rPr lang="en-US" sz="1177">
                <a:solidFill>
                  <a:schemeClr val="tx1"/>
                </a:solidFill>
                <a:latin typeface="Segoe UI" panose="020B0502040204020203" pitchFamily="34" charset="0"/>
                <a:ea typeface="Segoe UI" pitchFamily="34" charset="0"/>
                <a:cs typeface="Segoe UI" panose="020B0502040204020203" pitchFamily="34" charset="0"/>
              </a:rPr>
              <a:t> Terraform</a:t>
            </a:r>
          </a:p>
          <a:p>
            <a:pPr marL="168107" indent="-168107" defTabSz="914289" fontAlgn="base">
              <a:lnSpc>
                <a:spcPct val="90000"/>
              </a:lnSpc>
              <a:spcBef>
                <a:spcPct val="0"/>
              </a:spcBef>
              <a:spcAft>
                <a:spcPct val="0"/>
              </a:spcAft>
              <a:buFont typeface="Arial" panose="020B0604020202020204" pitchFamily="34" charset="0"/>
              <a:buChar char="•"/>
            </a:pPr>
            <a:endParaRPr lang="en-US" sz="1177">
              <a:solidFill>
                <a:schemeClr val="tx1"/>
              </a:solidFill>
              <a:latin typeface="Segoe UI" panose="020B0502040204020203" pitchFamily="34" charset="0"/>
              <a:ea typeface="Segoe UI" pitchFamily="34" charset="0"/>
              <a:cs typeface="Segoe UI" panose="020B0502040204020203" pitchFamily="34" charset="0"/>
            </a:endParaRPr>
          </a:p>
        </p:txBody>
      </p:sp>
      <p:sp>
        <p:nvSpPr>
          <p:cNvPr id="21" name="Callout: Bent Line with Accent Bar 20">
            <a:extLst>
              <a:ext uri="{FF2B5EF4-FFF2-40B4-BE49-F238E27FC236}">
                <a16:creationId xmlns:a16="http://schemas.microsoft.com/office/drawing/2014/main" id="{A57283E3-5F3F-4FFB-BD5B-CEF0D26EA324}"/>
              </a:ext>
            </a:extLst>
          </p:cNvPr>
          <p:cNvSpPr/>
          <p:nvPr/>
        </p:nvSpPr>
        <p:spPr bwMode="auto">
          <a:xfrm>
            <a:off x="7847559" y="5249247"/>
            <a:ext cx="1912617" cy="1319196"/>
          </a:xfrm>
          <a:prstGeom prst="accentCallout2">
            <a:avLst>
              <a:gd name="adj1" fmla="val 18750"/>
              <a:gd name="adj2" fmla="val -8333"/>
              <a:gd name="adj3" fmla="val 18750"/>
              <a:gd name="adj4" fmla="val -16667"/>
              <a:gd name="adj5" fmla="val -76963"/>
              <a:gd name="adj6" fmla="val -8324"/>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b="1">
                <a:solidFill>
                  <a:schemeClr val="tx1"/>
                </a:solidFill>
                <a:latin typeface="Segoe UI" panose="020B0502040204020203" pitchFamily="34" charset="0"/>
                <a:ea typeface="Segoe UI" panose="020B0502040204020203" pitchFamily="34" charset="0"/>
                <a:cs typeface="Segoe UI" panose="020B0502040204020203" pitchFamily="34" charset="0"/>
              </a:rPr>
              <a:t>3</a:t>
            </a:r>
            <a:r>
              <a:rPr lang="en-US" sz="1177" b="1" baseline="30000">
                <a:solidFill>
                  <a:schemeClr val="tx1"/>
                </a:solidFill>
                <a:latin typeface="Segoe UI" panose="020B0502040204020203" pitchFamily="34" charset="0"/>
                <a:ea typeface="Segoe UI" panose="020B0502040204020203" pitchFamily="34" charset="0"/>
                <a:cs typeface="Segoe UI" panose="020B0502040204020203" pitchFamily="34" charset="0"/>
              </a:rPr>
              <a:t>rd</a:t>
            </a:r>
            <a:r>
              <a:rPr lang="en-US" sz="1177" b="1">
                <a:solidFill>
                  <a:schemeClr val="tx1"/>
                </a:solidFill>
                <a:latin typeface="Segoe UI" panose="020B0502040204020203" pitchFamily="34" charset="0"/>
                <a:ea typeface="Segoe UI" panose="020B0502040204020203" pitchFamily="34" charset="0"/>
                <a:cs typeface="Segoe UI" panose="020B0502040204020203" pitchFamily="34" charset="0"/>
              </a:rPr>
              <a:t> party identity providers</a:t>
            </a:r>
          </a:p>
          <a:p>
            <a:pPr marL="168107" indent="-168107" defTabSz="914289" fontAlgn="base">
              <a:lnSpc>
                <a:spcPct val="90000"/>
              </a:lnSpc>
              <a:spcBef>
                <a:spcPct val="0"/>
              </a:spcBef>
              <a:spcAft>
                <a:spcPct val="0"/>
              </a:spcAft>
              <a:buFont typeface="Arial" panose="020B0604020202020204" pitchFamily="34" charset="0"/>
              <a:buChar char="•"/>
            </a:pPr>
            <a:r>
              <a:rPr lang="en-US" sz="1177" err="1">
                <a:solidFill>
                  <a:schemeClr val="tx1"/>
                </a:solidFill>
                <a:latin typeface="Segoe UI" panose="020B0502040204020203" pitchFamily="34" charset="0"/>
                <a:ea typeface="Segoe UI" panose="020B0502040204020203" pitchFamily="34" charset="0"/>
                <a:cs typeface="Segoe UI" panose="020B0502040204020203" pitchFamily="34" charset="0"/>
              </a:rPr>
              <a:t>HashiCorp</a:t>
            </a:r>
            <a:r>
              <a:rPr lang="en-US" sz="1177">
                <a:solidFill>
                  <a:schemeClr val="tx1"/>
                </a:solidFill>
                <a:latin typeface="Segoe UI" panose="020B0502040204020203" pitchFamily="34" charset="0"/>
                <a:ea typeface="Segoe UI" panose="020B0502040204020203" pitchFamily="34" charset="0"/>
                <a:cs typeface="Segoe UI" panose="020B0502040204020203" pitchFamily="34" charset="0"/>
              </a:rPr>
              <a:t> Vault</a:t>
            </a:r>
          </a:p>
        </p:txBody>
      </p:sp>
      <p:sp>
        <p:nvSpPr>
          <p:cNvPr id="23" name="Callout: Bent Line with Accent Bar 22">
            <a:extLst>
              <a:ext uri="{FF2B5EF4-FFF2-40B4-BE49-F238E27FC236}">
                <a16:creationId xmlns:a16="http://schemas.microsoft.com/office/drawing/2014/main" id="{3F9AD885-8AC1-4E32-AFD0-CB989AF275AA}"/>
              </a:ext>
            </a:extLst>
          </p:cNvPr>
          <p:cNvSpPr/>
          <p:nvPr/>
        </p:nvSpPr>
        <p:spPr bwMode="auto">
          <a:xfrm>
            <a:off x="10140465" y="2640913"/>
            <a:ext cx="1912617" cy="2130149"/>
          </a:xfrm>
          <a:prstGeom prst="accentCallout2">
            <a:avLst>
              <a:gd name="adj1" fmla="val 18750"/>
              <a:gd name="adj2" fmla="val -8333"/>
              <a:gd name="adj3" fmla="val 18750"/>
              <a:gd name="adj4" fmla="val -16667"/>
              <a:gd name="adj5" fmla="val 38048"/>
              <a:gd name="adj6" fmla="val -30312"/>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b="1">
                <a:solidFill>
                  <a:schemeClr val="tx1"/>
                </a:solidFill>
                <a:latin typeface="Segoe UI" panose="020B0502040204020203" pitchFamily="34" charset="0"/>
                <a:ea typeface="Segoe UI" panose="020B0502040204020203" pitchFamily="34" charset="0"/>
                <a:cs typeface="Segoe UI" panose="020B0502040204020203" pitchFamily="34" charset="0"/>
              </a:rPr>
              <a:t>Deployment 3</a:t>
            </a:r>
            <a:r>
              <a:rPr lang="en-US" sz="1177" b="1" baseline="30000">
                <a:solidFill>
                  <a:schemeClr val="tx1"/>
                </a:solidFill>
                <a:latin typeface="Segoe UI" panose="020B0502040204020203" pitchFamily="34" charset="0"/>
                <a:ea typeface="Segoe UI" panose="020B0502040204020203" pitchFamily="34" charset="0"/>
                <a:cs typeface="Segoe UI" panose="020B0502040204020203" pitchFamily="34" charset="0"/>
              </a:rPr>
              <a:t>rd</a:t>
            </a:r>
            <a:r>
              <a:rPr lang="en-US" sz="1177" b="1">
                <a:solidFill>
                  <a:schemeClr val="tx1"/>
                </a:solidFill>
                <a:latin typeface="Segoe UI" panose="020B0502040204020203" pitchFamily="34" charset="0"/>
                <a:ea typeface="Segoe UI" panose="020B0502040204020203" pitchFamily="34" charset="0"/>
                <a:cs typeface="Segoe UI" panose="020B0502040204020203" pitchFamily="34" charset="0"/>
              </a:rPr>
              <a:t> parties</a:t>
            </a:r>
          </a:p>
          <a:p>
            <a:pPr marL="168107" indent="-168107" defTabSz="914289" fontAlgn="base">
              <a:lnSpc>
                <a:spcPct val="90000"/>
              </a:lnSpc>
              <a:spcBef>
                <a:spcPct val="0"/>
              </a:spcBef>
              <a:spcAft>
                <a:spcPct val="0"/>
              </a:spcAft>
              <a:buFont typeface="Arial" panose="020B0604020202020204" pitchFamily="34" charset="0"/>
              <a:buChar char="•"/>
            </a:pPr>
            <a:r>
              <a:rPr lang="en-US" sz="1177">
                <a:solidFill>
                  <a:schemeClr val="tx1"/>
                </a:solidFill>
                <a:latin typeface="Segoe UI" panose="020B0502040204020203" pitchFamily="34" charset="0"/>
                <a:ea typeface="Segoe UI" panose="020B0502040204020203" pitchFamily="34" charset="0"/>
                <a:cs typeface="Segoe UI" panose="020B0502040204020203" pitchFamily="34" charset="0"/>
              </a:rPr>
              <a:t>Nagios</a:t>
            </a:r>
          </a:p>
          <a:p>
            <a:pPr marL="168107" indent="-168107" defTabSz="914289" fontAlgn="base">
              <a:lnSpc>
                <a:spcPct val="90000"/>
              </a:lnSpc>
              <a:spcBef>
                <a:spcPct val="0"/>
              </a:spcBef>
              <a:spcAft>
                <a:spcPct val="0"/>
              </a:spcAft>
              <a:buFont typeface="Arial" panose="020B0604020202020204" pitchFamily="34" charset="0"/>
              <a:buChar char="•"/>
            </a:pPr>
            <a:r>
              <a:rPr lang="en-US" sz="1177" err="1">
                <a:solidFill>
                  <a:schemeClr val="tx1"/>
                </a:solidFill>
                <a:latin typeface="Segoe UI" panose="020B0502040204020203" pitchFamily="34" charset="0"/>
                <a:ea typeface="Segoe UI" panose="020B0502040204020203" pitchFamily="34" charset="0"/>
                <a:cs typeface="Segoe UI" panose="020B0502040204020203" pitchFamily="34" charset="0"/>
              </a:rPr>
              <a:t>HashiCorp</a:t>
            </a:r>
            <a:r>
              <a:rPr lang="en-US" sz="1177">
                <a:solidFill>
                  <a:schemeClr val="tx1"/>
                </a:solidFill>
                <a:latin typeface="Segoe UI" panose="020B0502040204020203" pitchFamily="34" charset="0"/>
                <a:ea typeface="Segoe UI" panose="020B0502040204020203" pitchFamily="34" charset="0"/>
                <a:cs typeface="Segoe UI" panose="020B0502040204020203" pitchFamily="34" charset="0"/>
              </a:rPr>
              <a:t> Terraform</a:t>
            </a:r>
          </a:p>
          <a:p>
            <a:pPr marL="168107" indent="-168107" defTabSz="914289" fontAlgn="base">
              <a:lnSpc>
                <a:spcPct val="90000"/>
              </a:lnSpc>
              <a:spcBef>
                <a:spcPct val="0"/>
              </a:spcBef>
              <a:spcAft>
                <a:spcPct val="0"/>
              </a:spcAft>
              <a:buFont typeface="Arial" panose="020B0604020202020204" pitchFamily="34" charset="0"/>
              <a:buChar char="•"/>
            </a:pPr>
            <a:r>
              <a:rPr lang="en-US" sz="1177" err="1">
                <a:solidFill>
                  <a:schemeClr val="tx1"/>
                </a:solidFill>
                <a:latin typeface="Segoe UI" panose="020B0502040204020203" pitchFamily="34" charset="0"/>
                <a:ea typeface="Segoe UI" panose="020B0502040204020203" pitchFamily="34" charset="0"/>
                <a:cs typeface="Segoe UI" panose="020B0502040204020203" pitchFamily="34" charset="0"/>
              </a:rPr>
              <a:t>devops</a:t>
            </a:r>
            <a:r>
              <a:rPr lang="en-US" sz="1177">
                <a:solidFill>
                  <a:schemeClr val="tx1"/>
                </a:solidFill>
                <a:latin typeface="Segoe UI" panose="020B0502040204020203" pitchFamily="34" charset="0"/>
                <a:ea typeface="Segoe UI" panose="020B0502040204020203" pitchFamily="34" charset="0"/>
                <a:cs typeface="Segoe UI" panose="020B0502040204020203" pitchFamily="34" charset="0"/>
              </a:rPr>
              <a:t> tools like Chef, Puppet, </a:t>
            </a:r>
            <a:r>
              <a:rPr lang="en-US" sz="1177" err="1">
                <a:solidFill>
                  <a:schemeClr val="tx1"/>
                </a:solidFill>
                <a:latin typeface="Segoe UI" panose="020B0502040204020203" pitchFamily="34" charset="0"/>
                <a:ea typeface="Segoe UI" panose="020B0502040204020203" pitchFamily="34" charset="0"/>
                <a:cs typeface="Segoe UI" panose="020B0502040204020203" pitchFamily="34" charset="0"/>
              </a:rPr>
              <a:t>Zabix</a:t>
            </a:r>
            <a:r>
              <a:rPr lang="en-US" sz="1177">
                <a:solidFill>
                  <a:schemeClr val="tx1"/>
                </a:solidFill>
                <a:latin typeface="Segoe UI" panose="020B0502040204020203" pitchFamily="34" charset="0"/>
                <a:ea typeface="Segoe UI" panose="020B0502040204020203" pitchFamily="34" charset="0"/>
                <a:cs typeface="Segoe UI" panose="020B0502040204020203" pitchFamily="34" charset="0"/>
              </a:rPr>
              <a:t> </a:t>
            </a:r>
          </a:p>
        </p:txBody>
      </p:sp>
      <p:sp>
        <p:nvSpPr>
          <p:cNvPr id="10" name="Callout: Bent Line with Accent Bar 9">
            <a:extLst>
              <a:ext uri="{FF2B5EF4-FFF2-40B4-BE49-F238E27FC236}">
                <a16:creationId xmlns:a16="http://schemas.microsoft.com/office/drawing/2014/main" id="{ACEDA6DB-B7C9-41E9-A2BD-F373BEB8A01E}"/>
              </a:ext>
            </a:extLst>
          </p:cNvPr>
          <p:cNvSpPr/>
          <p:nvPr/>
        </p:nvSpPr>
        <p:spPr bwMode="auto">
          <a:xfrm>
            <a:off x="10140465" y="1092132"/>
            <a:ext cx="1912617" cy="1356128"/>
          </a:xfrm>
          <a:prstGeom prst="accentCallout2">
            <a:avLst>
              <a:gd name="adj1" fmla="val 18750"/>
              <a:gd name="adj2" fmla="val -8333"/>
              <a:gd name="adj3" fmla="val 18750"/>
              <a:gd name="adj4" fmla="val -16667"/>
              <a:gd name="adj5" fmla="val 51840"/>
              <a:gd name="adj6" fmla="val -42989"/>
            </a:avLst>
          </a:prstGeom>
          <a:solidFill>
            <a:srgbClr val="E6E7E8"/>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08" tIns="143446" rIns="179308" bIns="143446" numCol="1" spcCol="0" rtlCol="0" fromWordArt="0" anchor="t" anchorCtr="0" forceAA="0" compatLnSpc="1">
            <a:prstTxWarp prst="textNoShape">
              <a:avLst/>
            </a:prstTxWarp>
            <a:noAutofit/>
          </a:bodyPr>
          <a:lstStyle/>
          <a:p>
            <a:pPr defTabSz="914289" fontAlgn="base">
              <a:lnSpc>
                <a:spcPct val="90000"/>
              </a:lnSpc>
              <a:spcBef>
                <a:spcPct val="0"/>
              </a:spcBef>
              <a:spcAft>
                <a:spcPct val="0"/>
              </a:spcAft>
            </a:pPr>
            <a:r>
              <a:rPr lang="en-US" sz="1177" b="1">
                <a:solidFill>
                  <a:schemeClr val="tx1"/>
                </a:solidFill>
                <a:latin typeface="Segoe UI" panose="020B0502040204020203" pitchFamily="34" charset="0"/>
                <a:ea typeface="Segoe UI" panose="020B0502040204020203" pitchFamily="34" charset="0"/>
                <a:cs typeface="Segoe UI" panose="020B0502040204020203" pitchFamily="34" charset="0"/>
              </a:rPr>
              <a:t>Monitoring 3</a:t>
            </a:r>
            <a:r>
              <a:rPr lang="en-US" sz="1177" b="1" baseline="30000">
                <a:solidFill>
                  <a:schemeClr val="tx1"/>
                </a:solidFill>
                <a:latin typeface="Segoe UI" panose="020B0502040204020203" pitchFamily="34" charset="0"/>
                <a:ea typeface="Segoe UI" panose="020B0502040204020203" pitchFamily="34" charset="0"/>
                <a:cs typeface="Segoe UI" panose="020B0502040204020203" pitchFamily="34" charset="0"/>
              </a:rPr>
              <a:t>rd</a:t>
            </a:r>
            <a:r>
              <a:rPr lang="en-US" sz="1177" b="1">
                <a:solidFill>
                  <a:schemeClr val="tx1"/>
                </a:solidFill>
                <a:latin typeface="Segoe UI" panose="020B0502040204020203" pitchFamily="34" charset="0"/>
                <a:ea typeface="Segoe UI" panose="020B0502040204020203" pitchFamily="34" charset="0"/>
                <a:cs typeface="Segoe UI" panose="020B0502040204020203" pitchFamily="34" charset="0"/>
              </a:rPr>
              <a:t> parties</a:t>
            </a:r>
          </a:p>
          <a:p>
            <a:pPr marL="171450" indent="-171450" defTabSz="914289" fontAlgn="base">
              <a:lnSpc>
                <a:spcPct val="90000"/>
              </a:lnSpc>
              <a:spcBef>
                <a:spcPct val="0"/>
              </a:spcBef>
              <a:spcAft>
                <a:spcPct val="0"/>
              </a:spcAft>
              <a:buFont typeface="Arial" panose="020B0604020202020204" pitchFamily="34" charset="0"/>
              <a:buChar char="•"/>
            </a:pPr>
            <a:r>
              <a:rPr lang="en-US" sz="1177" err="1">
                <a:solidFill>
                  <a:schemeClr val="tx1"/>
                </a:solidFill>
                <a:latin typeface="Segoe UI" panose="020B0502040204020203" pitchFamily="34" charset="0"/>
                <a:ea typeface="Segoe UI" panose="020B0502040204020203" pitchFamily="34" charset="0"/>
                <a:cs typeface="Segoe UI" panose="020B0502040204020203" pitchFamily="34" charset="0"/>
              </a:rPr>
              <a:t>OpsCompass</a:t>
            </a:r>
            <a:endParaRPr lang="en-US" sz="1177">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185316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B5F6994-2ECA-4F76-A8FC-A12F0F9C3E57}"/>
              </a:ext>
            </a:extLst>
          </p:cNvPr>
          <p:cNvSpPr/>
          <p:nvPr/>
        </p:nvSpPr>
        <p:spPr bwMode="auto">
          <a:xfrm>
            <a:off x="2885652" y="2859247"/>
            <a:ext cx="4114742" cy="82294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pPr>
            <a:r>
              <a:rPr lang="en-US" sz="1400" kern="0">
                <a:solidFill>
                  <a:schemeClr val="bg1"/>
                </a:solidFill>
                <a:latin typeface="Segoe UI" panose="020B0502040204020203" pitchFamily="34" charset="0"/>
                <a:cs typeface="Segoe UI" panose="020B0502040204020203" pitchFamily="34" charset="0"/>
              </a:rPr>
              <a:t>Assess current state and future state to </a:t>
            </a:r>
            <a:r>
              <a:rPr lang="en-US" sz="1400" b="1" i="1" kern="0">
                <a:solidFill>
                  <a:schemeClr val="bg1"/>
                </a:solidFill>
                <a:latin typeface="Segoe UI" panose="020B0502040204020203" pitchFamily="34" charset="0"/>
                <a:cs typeface="Segoe UI" panose="020B0502040204020203" pitchFamily="34" charset="0"/>
              </a:rPr>
              <a:t>establish a vision</a:t>
            </a:r>
            <a:r>
              <a:rPr lang="en-US" sz="1400" kern="0">
                <a:solidFill>
                  <a:schemeClr val="bg1"/>
                </a:solidFill>
                <a:latin typeface="Segoe UI" panose="020B0502040204020203" pitchFamily="34" charset="0"/>
                <a:cs typeface="Segoe UI" panose="020B0502040204020203" pitchFamily="34" charset="0"/>
              </a:rPr>
              <a:t> for applying the framework</a:t>
            </a:r>
          </a:p>
        </p:txBody>
      </p:sp>
      <p:sp>
        <p:nvSpPr>
          <p:cNvPr id="25" name="Title 1">
            <a:extLst>
              <a:ext uri="{FF2B5EF4-FFF2-40B4-BE49-F238E27FC236}">
                <a16:creationId xmlns:a16="http://schemas.microsoft.com/office/drawing/2014/main" id="{E32280E5-8848-4EBD-8CAB-82CC907672C6}"/>
              </a:ext>
            </a:extLst>
          </p:cNvPr>
          <p:cNvSpPr txBox="1">
            <a:spLocks/>
          </p:cNvSpPr>
          <p:nvPr/>
        </p:nvSpPr>
        <p:spPr>
          <a:xfrm>
            <a:off x="1043730" y="2859247"/>
            <a:ext cx="1884759" cy="822948"/>
          </a:xfrm>
          <a:prstGeom prst="rect">
            <a:avLst/>
          </a:prstGeom>
          <a:solidFill>
            <a:schemeClr val="bg1"/>
          </a:solidFill>
          <a:ln>
            <a:solidFill>
              <a:schemeClr val="accent1"/>
            </a:solidFill>
          </a:ln>
        </p:spPr>
        <p:txBody>
          <a:bodyPr vert="horz" wrap="square" lIns="365754" tIns="91438" rIns="146302" bIns="9143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r>
              <a:rPr lang="en-US" b="0">
                <a:latin typeface="Segoe UI Semibold" panose="020B0702040204020203" pitchFamily="34" charset="0"/>
                <a:cs typeface="Segoe UI Semibold" panose="020B0702040204020203" pitchFamily="34" charset="0"/>
              </a:rPr>
              <a:t>Benchmark</a:t>
            </a:r>
          </a:p>
        </p:txBody>
      </p:sp>
      <p:sp>
        <p:nvSpPr>
          <p:cNvPr id="26" name="Oval 25">
            <a:extLst>
              <a:ext uri="{FF2B5EF4-FFF2-40B4-BE49-F238E27FC236}">
                <a16:creationId xmlns:a16="http://schemas.microsoft.com/office/drawing/2014/main" id="{D2359646-3FAA-4475-BFB4-8E32B8E6FA38}"/>
              </a:ext>
            </a:extLst>
          </p:cNvPr>
          <p:cNvSpPr/>
          <p:nvPr/>
        </p:nvSpPr>
        <p:spPr bwMode="auto">
          <a:xfrm>
            <a:off x="796950" y="3023942"/>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kern="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2</a:t>
            </a:r>
            <a:endParaRPr lang="en-US" sz="2353" kern="0">
              <a:solidFill>
                <a:schemeClr val="bg1"/>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9967A9E4-3FCF-4067-AC65-F7C752EE2300}"/>
              </a:ext>
            </a:extLst>
          </p:cNvPr>
          <p:cNvSpPr/>
          <p:nvPr/>
        </p:nvSpPr>
        <p:spPr bwMode="auto">
          <a:xfrm>
            <a:off x="2885652" y="4283177"/>
            <a:ext cx="4114742" cy="82294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pPr>
            <a:r>
              <a:rPr lang="en-US" sz="1400" kern="0">
                <a:solidFill>
                  <a:schemeClr val="bg1"/>
                </a:solidFill>
                <a:latin typeface="Segoe UI" panose="020B0502040204020203" pitchFamily="34" charset="0"/>
                <a:cs typeface="Segoe UI" panose="020B0502040204020203" pitchFamily="34" charset="0"/>
              </a:rPr>
              <a:t>Establish a Minimally Viable Product (MVP) to serve as a </a:t>
            </a:r>
            <a:r>
              <a:rPr lang="en-US" sz="1400" b="1" i="1" kern="0">
                <a:solidFill>
                  <a:schemeClr val="bg1"/>
                </a:solidFill>
                <a:latin typeface="Segoe UI" panose="020B0502040204020203" pitchFamily="34" charset="0"/>
                <a:cs typeface="Segoe UI" panose="020B0502040204020203" pitchFamily="34" charset="0"/>
              </a:rPr>
              <a:t>foundation for governance</a:t>
            </a:r>
          </a:p>
        </p:txBody>
      </p:sp>
      <p:sp>
        <p:nvSpPr>
          <p:cNvPr id="28" name="Title 1">
            <a:extLst>
              <a:ext uri="{FF2B5EF4-FFF2-40B4-BE49-F238E27FC236}">
                <a16:creationId xmlns:a16="http://schemas.microsoft.com/office/drawing/2014/main" id="{2EA8283C-A338-44FA-A921-FA9A675DD3FA}"/>
              </a:ext>
            </a:extLst>
          </p:cNvPr>
          <p:cNvSpPr txBox="1">
            <a:spLocks/>
          </p:cNvSpPr>
          <p:nvPr/>
        </p:nvSpPr>
        <p:spPr>
          <a:xfrm>
            <a:off x="1043730" y="4283177"/>
            <a:ext cx="1884759" cy="822948"/>
          </a:xfrm>
          <a:prstGeom prst="rect">
            <a:avLst/>
          </a:prstGeom>
          <a:solidFill>
            <a:schemeClr val="bg1"/>
          </a:solidFill>
          <a:ln>
            <a:solidFill>
              <a:schemeClr val="accent1"/>
            </a:solidFill>
          </a:ln>
        </p:spPr>
        <p:txBody>
          <a:bodyPr vert="horz" wrap="square" lIns="365754" tIns="91438" rIns="146302" bIns="9143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r>
              <a:rPr lang="en-US" b="0">
                <a:latin typeface="Segoe UI Semibold" panose="020B0702040204020203" pitchFamily="34" charset="0"/>
                <a:cs typeface="Segoe UI Semibold" panose="020B0702040204020203" pitchFamily="34" charset="0"/>
              </a:rPr>
              <a:t>MVP</a:t>
            </a:r>
          </a:p>
        </p:txBody>
      </p:sp>
      <p:sp>
        <p:nvSpPr>
          <p:cNvPr id="29" name="Oval 28">
            <a:extLst>
              <a:ext uri="{FF2B5EF4-FFF2-40B4-BE49-F238E27FC236}">
                <a16:creationId xmlns:a16="http://schemas.microsoft.com/office/drawing/2014/main" id="{5498EC05-FDC8-4BDE-8C6F-6569655A3DBB}"/>
              </a:ext>
            </a:extLst>
          </p:cNvPr>
          <p:cNvSpPr/>
          <p:nvPr/>
        </p:nvSpPr>
        <p:spPr bwMode="auto">
          <a:xfrm>
            <a:off x="796950" y="4447872"/>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kern="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3</a:t>
            </a:r>
            <a:endParaRPr lang="en-US" sz="2353" kern="0">
              <a:solidFill>
                <a:schemeClr val="bg1"/>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30" name="Straight Arrow Connector 29">
            <a:extLst>
              <a:ext uri="{FF2B5EF4-FFF2-40B4-BE49-F238E27FC236}">
                <a16:creationId xmlns:a16="http://schemas.microsoft.com/office/drawing/2014/main" id="{B2D039E5-2B85-46FB-BF48-04F75775AE9E}"/>
              </a:ext>
            </a:extLst>
          </p:cNvPr>
          <p:cNvCxnSpPr/>
          <p:nvPr/>
        </p:nvCxnSpPr>
        <p:spPr>
          <a:xfrm>
            <a:off x="1873831" y="3698568"/>
            <a:ext cx="0" cy="584609"/>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511629" y="49"/>
            <a:ext cx="4680285" cy="6857903"/>
          </a:xfrm>
          <a:prstGeom prst="rect">
            <a:avLst/>
          </a:prstGeom>
        </p:spPr>
      </p:pic>
      <p:cxnSp>
        <p:nvCxnSpPr>
          <p:cNvPr id="64" name="Connector: Elbow 63"/>
          <p:cNvCxnSpPr>
            <a:cxnSpLocks/>
          </p:cNvCxnSpPr>
          <p:nvPr/>
        </p:nvCxnSpPr>
        <p:spPr>
          <a:xfrm rot="16200000" flipV="1">
            <a:off x="-1362836" y="3954313"/>
            <a:ext cx="4270747" cy="48823"/>
          </a:xfrm>
          <a:prstGeom prst="bentConnector4">
            <a:avLst>
              <a:gd name="adj1" fmla="val -273"/>
              <a:gd name="adj2" fmla="val 568212"/>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69324" y="289556"/>
            <a:ext cx="4856224" cy="899652"/>
          </a:xfrm>
        </p:spPr>
        <p:txBody>
          <a:bodyPr>
            <a:normAutofit fontScale="90000"/>
          </a:bodyPr>
          <a:lstStyle/>
          <a:p>
            <a:r>
              <a:rPr lang="nl-NL" spc="-50">
                <a:latin typeface="Segoe UI Light" panose="020B0502040204020203" pitchFamily="34" charset="0"/>
                <a:ea typeface="+mn-ea"/>
                <a:cs typeface="Segoe UI Light" panose="020B0502040204020203" pitchFamily="34" charset="0"/>
              </a:rPr>
              <a:t>How Do I Get Started?</a:t>
            </a:r>
          </a:p>
        </p:txBody>
      </p:sp>
      <p:sp>
        <p:nvSpPr>
          <p:cNvPr id="50" name="Rectangle 49"/>
          <p:cNvSpPr/>
          <p:nvPr/>
        </p:nvSpPr>
        <p:spPr bwMode="auto">
          <a:xfrm>
            <a:off x="2885652" y="1431875"/>
            <a:ext cx="4114742" cy="822948"/>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defRPr/>
            </a:pPr>
            <a:r>
              <a:rPr lang="en-US" sz="1400" kern="0">
                <a:solidFill>
                  <a:schemeClr val="bg1"/>
                </a:solidFill>
                <a:latin typeface="Segoe UI" panose="020B0502040204020203" pitchFamily="34" charset="0"/>
                <a:cs typeface="Segoe UI" panose="020B0502040204020203" pitchFamily="34" charset="0"/>
              </a:rPr>
              <a:t>Frame the conversation to mitigate </a:t>
            </a:r>
            <a:r>
              <a:rPr lang="en-US" sz="1400" b="1" i="1" kern="0">
                <a:solidFill>
                  <a:schemeClr val="bg1"/>
                </a:solidFill>
                <a:latin typeface="Segoe UI" panose="020B0502040204020203" pitchFamily="34" charset="0"/>
                <a:cs typeface="Segoe UI" panose="020B0502040204020203" pitchFamily="34" charset="0"/>
              </a:rPr>
              <a:t>tangible business risks </a:t>
            </a:r>
            <a:r>
              <a:rPr lang="en-US" sz="1400" kern="0">
                <a:solidFill>
                  <a:schemeClr val="bg1"/>
                </a:solidFill>
                <a:latin typeface="Segoe UI" panose="020B0502040204020203" pitchFamily="34" charset="0"/>
                <a:cs typeface="Segoe UI" panose="020B0502040204020203" pitchFamily="34" charset="0"/>
              </a:rPr>
              <a:t>through </a:t>
            </a:r>
            <a:r>
              <a:rPr lang="en-US" sz="1400" b="1" i="1" kern="0">
                <a:solidFill>
                  <a:schemeClr val="bg1"/>
                </a:solidFill>
                <a:latin typeface="Segoe UI" panose="020B0502040204020203" pitchFamily="34" charset="0"/>
                <a:cs typeface="Segoe UI" panose="020B0502040204020203" pitchFamily="34" charset="0"/>
              </a:rPr>
              <a:t>consistent governance</a:t>
            </a:r>
          </a:p>
        </p:txBody>
      </p:sp>
      <p:sp>
        <p:nvSpPr>
          <p:cNvPr id="52" name="Title 1"/>
          <p:cNvSpPr txBox="1">
            <a:spLocks/>
          </p:cNvSpPr>
          <p:nvPr/>
        </p:nvSpPr>
        <p:spPr>
          <a:xfrm>
            <a:off x="1043729" y="1431875"/>
            <a:ext cx="1884760" cy="821186"/>
          </a:xfrm>
          <a:prstGeom prst="rect">
            <a:avLst/>
          </a:prstGeom>
          <a:solidFill>
            <a:schemeClr val="bg1"/>
          </a:solidFill>
          <a:ln>
            <a:solidFill>
              <a:schemeClr val="accent1"/>
            </a:solidFill>
          </a:ln>
        </p:spPr>
        <p:txBody>
          <a:bodyPr vert="horz" wrap="square" lIns="365754" tIns="91438" rIns="146302" bIns="91438" rtlCol="0" anchor="ctr">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000">
                <a:solidFill>
                  <a:schemeClr val="tx2"/>
                </a:solidFill>
                <a:latin typeface="Segoe UI Semibold" panose="020B0702040204020203" pitchFamily="34" charset="0"/>
                <a:cs typeface="Segoe UI Semibold" panose="020B0702040204020203" pitchFamily="34" charset="0"/>
              </a:rPr>
              <a:t>Framework</a:t>
            </a:r>
            <a:endParaRPr lang="en-US" sz="1800">
              <a:solidFill>
                <a:schemeClr val="tx2"/>
              </a:solidFill>
              <a:latin typeface="Segoe UI Semibold" panose="020B0702040204020203" pitchFamily="34" charset="0"/>
              <a:cs typeface="Segoe UI Semibold" panose="020B0702040204020203" pitchFamily="34" charset="0"/>
            </a:endParaRPr>
          </a:p>
        </p:txBody>
      </p:sp>
      <p:sp>
        <p:nvSpPr>
          <p:cNvPr id="53" name="Oval 52"/>
          <p:cNvSpPr/>
          <p:nvPr/>
        </p:nvSpPr>
        <p:spPr bwMode="auto">
          <a:xfrm>
            <a:off x="796950" y="1596570"/>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kern="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1</a:t>
            </a:r>
            <a:endParaRPr lang="en-US" sz="2353" kern="0">
              <a:solidFill>
                <a:schemeClr val="bg1"/>
              </a:solidFill>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62" name="Rectangle 61"/>
          <p:cNvSpPr/>
          <p:nvPr/>
        </p:nvSpPr>
        <p:spPr bwMode="auto">
          <a:xfrm>
            <a:off x="2885652" y="5707107"/>
            <a:ext cx="4114742" cy="824710"/>
          </a:xfrm>
          <a:prstGeom prst="rect">
            <a:avLst/>
          </a:prstGeom>
          <a:solidFill>
            <a:srgbClr val="5B9BD5"/>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99" tIns="146241" rIns="182799" bIns="146241" numCol="1" spcCol="0" rtlCol="0" fromWordArt="0" anchor="ctr" anchorCtr="0" forceAA="0" compatLnSpc="1">
            <a:prstTxWarp prst="textNoShape">
              <a:avLst/>
            </a:prstTxWarp>
            <a:noAutofit/>
          </a:bodyPr>
          <a:lstStyle/>
          <a:p>
            <a:pPr defTabSz="931947" fontAlgn="base">
              <a:lnSpc>
                <a:spcPts val="1780"/>
              </a:lnSpc>
              <a:spcBef>
                <a:spcPts val="300"/>
              </a:spcBef>
              <a:spcAft>
                <a:spcPts val="300"/>
              </a:spcAft>
            </a:pPr>
            <a:r>
              <a:rPr lang="en-US" sz="1400" b="1" i="1" kern="0">
                <a:solidFill>
                  <a:schemeClr val="bg1"/>
                </a:solidFill>
                <a:latin typeface="Segoe UI" panose="020B0502040204020203" pitchFamily="34" charset="0"/>
                <a:cs typeface="Segoe UI" panose="020B0502040204020203" pitchFamily="34" charset="0"/>
              </a:rPr>
              <a:t>Mature with each release </a:t>
            </a:r>
            <a:r>
              <a:rPr lang="en-US" sz="1400" kern="0">
                <a:solidFill>
                  <a:schemeClr val="bg1"/>
                </a:solidFill>
                <a:latin typeface="Segoe UI" panose="020B0502040204020203" pitchFamily="34" charset="0"/>
                <a:cs typeface="Segoe UI" panose="020B0502040204020203" pitchFamily="34" charset="0"/>
              </a:rPr>
              <a:t>to align Cloud Adoption and existing IT functions</a:t>
            </a:r>
          </a:p>
        </p:txBody>
      </p:sp>
      <p:sp>
        <p:nvSpPr>
          <p:cNvPr id="65" name="Title 1"/>
          <p:cNvSpPr txBox="1">
            <a:spLocks/>
          </p:cNvSpPr>
          <p:nvPr/>
        </p:nvSpPr>
        <p:spPr>
          <a:xfrm>
            <a:off x="1043730" y="5707107"/>
            <a:ext cx="1884759" cy="822948"/>
          </a:xfrm>
          <a:prstGeom prst="rect">
            <a:avLst/>
          </a:prstGeom>
          <a:solidFill>
            <a:schemeClr val="bg1"/>
          </a:solidFill>
          <a:ln>
            <a:solidFill>
              <a:schemeClr val="accent1"/>
            </a:solidFill>
          </a:ln>
        </p:spPr>
        <p:txBody>
          <a:bodyPr vert="horz" wrap="square" lIns="365754" tIns="91438" rIns="146302" bIns="91438" rtlCol="0" anchor="ctr">
            <a:noAutofit/>
          </a:bodyPr>
          <a:lstStyle>
            <a:defPPr>
              <a:defRPr lang="en-US"/>
            </a:defPPr>
            <a:lvl1pPr defTabSz="914367">
              <a:lnSpc>
                <a:spcPct val="90000"/>
              </a:lnSpc>
              <a:spcBef>
                <a:spcPct val="0"/>
              </a:spcBef>
              <a:buNone/>
              <a:defRPr sz="2000" b="1" cap="none" spc="-100" baseline="0">
                <a:ln w="3175">
                  <a:noFill/>
                </a:ln>
                <a:solidFill>
                  <a:schemeClr val="tx2"/>
                </a:solidFill>
                <a:effectLst/>
                <a:cs typeface="Segoe UI" pitchFamily="34" charset="0"/>
              </a:defRPr>
            </a:lvl1pPr>
          </a:lstStyle>
          <a:p>
            <a:r>
              <a:rPr lang="en-US" b="0">
                <a:latin typeface="Segoe UI Semibold" panose="020B0702040204020203" pitchFamily="34" charset="0"/>
                <a:cs typeface="Segoe UI Semibold" panose="020B0702040204020203" pitchFamily="34" charset="0"/>
              </a:rPr>
              <a:t>Evolve</a:t>
            </a:r>
          </a:p>
        </p:txBody>
      </p:sp>
      <p:sp>
        <p:nvSpPr>
          <p:cNvPr id="66" name="Oval 65"/>
          <p:cNvSpPr/>
          <p:nvPr/>
        </p:nvSpPr>
        <p:spPr bwMode="auto">
          <a:xfrm>
            <a:off x="796950" y="5872683"/>
            <a:ext cx="493560" cy="493560"/>
          </a:xfrm>
          <a:prstGeom prst="ellipse">
            <a:avLst/>
          </a:prstGeom>
          <a:solidFill>
            <a:srgbClr val="5B9BD5"/>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9"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defRPr/>
            </a:pPr>
            <a:r>
              <a:rPr lang="en-US" sz="2000" kern="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4</a:t>
            </a:r>
            <a:endParaRPr lang="en-US" sz="2353" kern="0">
              <a:solidFill>
                <a:schemeClr val="bg1"/>
              </a:solidFill>
              <a:latin typeface="Segoe UI Semibold" panose="020B0702040204020203" pitchFamily="34" charset="0"/>
              <a:ea typeface="Segoe UI" panose="020B0502040204020203" pitchFamily="34" charset="0"/>
              <a:cs typeface="Segoe UI Semibold" panose="020B0702040204020203" pitchFamily="34" charset="0"/>
            </a:endParaRPr>
          </a:p>
        </p:txBody>
      </p:sp>
      <p:cxnSp>
        <p:nvCxnSpPr>
          <p:cNvPr id="4" name="Straight Arrow Connector 3"/>
          <p:cNvCxnSpPr/>
          <p:nvPr/>
        </p:nvCxnSpPr>
        <p:spPr>
          <a:xfrm>
            <a:off x="1873831" y="2254823"/>
            <a:ext cx="0" cy="584609"/>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873831" y="5120932"/>
            <a:ext cx="0" cy="584609"/>
          </a:xfrm>
          <a:prstGeom prst="straightConnector1">
            <a:avLst/>
          </a:prstGeom>
          <a:ln w="12700">
            <a:solidFill>
              <a:schemeClr val="tx2"/>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B9D4205-AAD8-4801-865D-D40E80F09982}"/>
              </a:ext>
            </a:extLst>
          </p:cNvPr>
          <p:cNvSpPr/>
          <p:nvPr/>
        </p:nvSpPr>
        <p:spPr>
          <a:xfrm>
            <a:off x="0" y="3938943"/>
            <a:ext cx="7511625" cy="291900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1" name="Rectangle 20">
            <a:extLst>
              <a:ext uri="{FF2B5EF4-FFF2-40B4-BE49-F238E27FC236}">
                <a16:creationId xmlns:a16="http://schemas.microsoft.com/office/drawing/2014/main" id="{23072077-DFC8-42D4-8566-2B6296315244}"/>
              </a:ext>
            </a:extLst>
          </p:cNvPr>
          <p:cNvSpPr/>
          <p:nvPr/>
        </p:nvSpPr>
        <p:spPr>
          <a:xfrm>
            <a:off x="0" y="1189208"/>
            <a:ext cx="7511625" cy="1342143"/>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118762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912D51A2-0724-4432-82B4-3952A604FB10}"/>
              </a:ext>
            </a:extLst>
          </p:cNvPr>
          <p:cNvSpPr txBox="1">
            <a:spLocks/>
          </p:cNvSpPr>
          <p:nvPr/>
        </p:nvSpPr>
        <p:spPr>
          <a:xfrm>
            <a:off x="249106" y="306866"/>
            <a:ext cx="4917272" cy="1988867"/>
          </a:xfrm>
          <a:prstGeom prst="rect">
            <a:avLst/>
          </a:prstGeom>
        </p:spPr>
        <p:txBody>
          <a:bodyPr vert="horz" wrap="square" lIns="143446" tIns="89654" rIns="143446" bIns="89654" rtlCol="0" anchor="t">
            <a:noAutofit/>
          </a:bodyPr>
          <a:lstStyle>
            <a:lvl1pPr algn="l" defTabSz="932470" rtl="0" eaLnBrk="1" latinLnBrk="0" hangingPunct="1">
              <a:lnSpc>
                <a:spcPct val="90000"/>
              </a:lnSpc>
              <a:spcBef>
                <a:spcPct val="0"/>
              </a:spcBef>
              <a:buNone/>
              <a:defRPr lang="en-US" sz="4200" b="0" kern="1200" cap="none" spc="-102" baseline="0">
                <a:ln w="3175">
                  <a:noFill/>
                </a:ln>
                <a:solidFill>
                  <a:schemeClr val="tx1"/>
                </a:solidFill>
                <a:effectLst/>
                <a:latin typeface="+mj-lt"/>
                <a:ea typeface="+mn-ea"/>
                <a:cs typeface="Segoe UI" pitchFamily="34" charset="0"/>
              </a:defRPr>
            </a:lvl1pPr>
          </a:lstStyle>
          <a:p>
            <a:r>
              <a:rPr lang="en-US" sz="4000">
                <a:latin typeface="Segoe UI Light" panose="020B0502040204020203" pitchFamily="34" charset="0"/>
                <a:cs typeface="Segoe UI Light" panose="020B0502040204020203" pitchFamily="34" charset="0"/>
              </a:rPr>
              <a:t>Understand the Business Vision Driving Cloud Adoption</a:t>
            </a:r>
          </a:p>
        </p:txBody>
      </p:sp>
      <p:pic>
        <p:nvPicPr>
          <p:cNvPr id="2" name="Picture 1">
            <a:extLst>
              <a:ext uri="{FF2B5EF4-FFF2-40B4-BE49-F238E27FC236}">
                <a16:creationId xmlns:a16="http://schemas.microsoft.com/office/drawing/2014/main" id="{8CD3AE24-B693-4BCD-8724-EB1A0C02D16A}"/>
              </a:ext>
            </a:extLst>
          </p:cNvPr>
          <p:cNvPicPr>
            <a:picLocks noChangeAspect="1"/>
          </p:cNvPicPr>
          <p:nvPr/>
        </p:nvPicPr>
        <p:blipFill>
          <a:blip r:embed="rId2"/>
          <a:stretch>
            <a:fillRect/>
          </a:stretch>
        </p:blipFill>
        <p:spPr>
          <a:xfrm>
            <a:off x="5166378" y="306866"/>
            <a:ext cx="6776516" cy="3962165"/>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56EF8E2C-E540-474F-8AC1-8D7F06A91399}"/>
              </a:ext>
            </a:extLst>
          </p:cNvPr>
          <p:cNvPicPr>
            <a:picLocks noChangeAspect="1"/>
          </p:cNvPicPr>
          <p:nvPr/>
        </p:nvPicPr>
        <p:blipFill>
          <a:blip r:embed="rId3"/>
          <a:stretch>
            <a:fillRect/>
          </a:stretch>
        </p:blipFill>
        <p:spPr>
          <a:xfrm>
            <a:off x="903331" y="2934178"/>
            <a:ext cx="5608488" cy="35668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46261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3.xml><?xml version="1.0" encoding="utf-8"?>
<a:theme xmlns:a="http://schemas.openxmlformats.org/drawingml/2006/main" name="3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4.xml><?xml version="1.0" encoding="utf-8"?>
<a:theme xmlns:a="http://schemas.openxmlformats.org/drawingml/2006/main" name="3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5.xml><?xml version="1.0" encoding="utf-8"?>
<a:theme xmlns:a="http://schemas.openxmlformats.org/drawingml/2006/main" name="2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6.xml><?xml version="1.0" encoding="utf-8"?>
<a:theme xmlns:a="http://schemas.openxmlformats.org/drawingml/2006/main" name="Azure Sep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Sept2018.potx" id="{8B70E1FE-A8AF-41A2-BAE2-F3DCD0B2B476}" vid="{1F8C91C6-47C6-4534-9984-D89231FC0FC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5CAA3108D5E145BE0FD996A22DC6E1" ma:contentTypeVersion="12" ma:contentTypeDescription="Create a new document." ma:contentTypeScope="" ma:versionID="2b2167028665f509d33a78ca03d1d7fc">
  <xsd:schema xmlns:xsd="http://www.w3.org/2001/XMLSchema" xmlns:xs="http://www.w3.org/2001/XMLSchema" xmlns:p="http://schemas.microsoft.com/office/2006/metadata/properties" xmlns:ns2="d7e1ffd2-55e5-4fd7-be9d-bd60b2435092" xmlns:ns3="69fa623a-af67-426a-ae1c-a46cb8b584cb" targetNamespace="http://schemas.microsoft.com/office/2006/metadata/properties" ma:root="true" ma:fieldsID="6438520d676444a6577fd8a5182eab80" ns2:_="" ns3:_="">
    <xsd:import namespace="d7e1ffd2-55e5-4fd7-be9d-bd60b2435092"/>
    <xsd:import namespace="69fa623a-af67-426a-ae1c-a46cb8b584c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e1ffd2-55e5-4fd7-be9d-bd60b24350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9fa623a-af67-426a-ae1c-a46cb8b584cb"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18F8435-CBC4-4F4E-9C77-5C2F4FFE34DB}">
  <ds:schemaRefs>
    <ds:schemaRef ds:uri="69fa623a-af67-426a-ae1c-a46cb8b584cb"/>
    <ds:schemaRef ds:uri="d7e1ffd2-55e5-4fd7-be9d-bd60b243509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5F1B892-4DE4-4AD0-B754-F9E47CF0B4DE}">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BF3FFD3-B8DC-4652-B4A3-552BE7DA9C4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3557</Words>
  <Application>Microsoft Office PowerPoint</Application>
  <PresentationFormat>Widescreen</PresentationFormat>
  <Paragraphs>478</Paragraphs>
  <Slides>29</Slides>
  <Notes>19</Notes>
  <HiddenSlides>0</HiddenSlides>
  <MMClips>0</MMClips>
  <ScaleCrop>false</ScaleCrop>
  <HeadingPairs>
    <vt:vector size="8" baseType="variant">
      <vt:variant>
        <vt:lpstr>Fonts Used</vt:lpstr>
      </vt:variant>
      <vt:variant>
        <vt:i4>12</vt:i4>
      </vt:variant>
      <vt:variant>
        <vt:lpstr>Theme</vt:lpstr>
      </vt:variant>
      <vt:variant>
        <vt:i4>6</vt:i4>
      </vt:variant>
      <vt:variant>
        <vt:lpstr>Embedded OLE Servers</vt:lpstr>
      </vt:variant>
      <vt:variant>
        <vt:i4>1</vt:i4>
      </vt:variant>
      <vt:variant>
        <vt:lpstr>Slide Titles</vt:lpstr>
      </vt:variant>
      <vt:variant>
        <vt:i4>29</vt:i4>
      </vt:variant>
    </vt:vector>
  </HeadingPairs>
  <TitlesOfParts>
    <vt:vector size="48" baseType="lpstr">
      <vt:lpstr>Arial</vt:lpstr>
      <vt:lpstr>Calibri</vt:lpstr>
      <vt:lpstr>Calibri Light</vt:lpstr>
      <vt:lpstr>Consolas</vt:lpstr>
      <vt:lpstr>Muli Regular</vt:lpstr>
      <vt:lpstr>Segoe</vt:lpstr>
      <vt:lpstr>Segoe UI</vt:lpstr>
      <vt:lpstr>Segoe UI Light</vt:lpstr>
      <vt:lpstr>Segoe UI Semibold</vt:lpstr>
      <vt:lpstr>Segoe UI Semilight</vt:lpstr>
      <vt:lpstr>Times New Roman</vt:lpstr>
      <vt:lpstr>Wingdings</vt:lpstr>
      <vt:lpstr>Office Theme</vt:lpstr>
      <vt:lpstr>4_WHITE TEMPLATE</vt:lpstr>
      <vt:lpstr>3_WHITE TEMPLATE</vt:lpstr>
      <vt:lpstr>3_9-51027_Microsoft_Ready_Template</vt:lpstr>
      <vt:lpstr>2_9-51027_Microsoft_Ready_Template</vt:lpstr>
      <vt:lpstr>Azure Sept 2018</vt:lpstr>
      <vt:lpstr>think-cell Slide</vt:lpstr>
      <vt:lpstr>Microsoft Cloud Adoption Framework</vt:lpstr>
      <vt:lpstr>Microsoft  Cloud Adoption Framework</vt:lpstr>
      <vt:lpstr>PowerPoint Presentation</vt:lpstr>
      <vt:lpstr>Microsoft  Cloud Adoption Framework</vt:lpstr>
      <vt:lpstr>How Do I Get Started?</vt:lpstr>
      <vt:lpstr>PowerPoint Presentation</vt:lpstr>
      <vt:lpstr>PowerPoint Presentation</vt:lpstr>
      <vt:lpstr>How Do I Get Started?</vt:lpstr>
      <vt:lpstr>PowerPoint Presentation</vt:lpstr>
      <vt:lpstr>PowerPoint Presentation</vt:lpstr>
      <vt:lpstr>PowerPoint Presentation</vt:lpstr>
      <vt:lpstr>How Do I Get Started?</vt:lpstr>
      <vt:lpstr>Next Steps</vt:lpstr>
      <vt:lpstr>How Do I Get Started?</vt:lpstr>
      <vt:lpstr>Cloud Adoption Motivations</vt:lpstr>
      <vt:lpstr>How Do I Get Started?</vt:lpstr>
      <vt:lpstr>Plan Prerequisites</vt:lpstr>
      <vt:lpstr>Ready Prerequisites</vt:lpstr>
      <vt:lpstr>Migration Methodology  Prioritize investments of time and energy based on migration objectives</vt:lpstr>
      <vt:lpstr>How Do I Get Started?</vt:lpstr>
      <vt:lpstr>Azure Readiness Guide  (Create the Landing Zone)</vt:lpstr>
      <vt:lpstr>Azure Migration Guide</vt:lpstr>
      <vt:lpstr>Migration Tooling Options</vt:lpstr>
      <vt:lpstr>How Do I Get Started?</vt:lpstr>
      <vt:lpstr>Mature Migration Processes (End state &amp; actions)</vt:lpstr>
      <vt:lpstr>PowerPoint Presentation</vt:lpstr>
      <vt:lpstr>Continuously optimize  resources during and after migration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Governing Cloud Adoption</dc:title>
  <dc:creator>Wayne Meyer</dc:creator>
  <cp:lastModifiedBy>Kenny</cp:lastModifiedBy>
  <cp:revision>1</cp:revision>
  <dcterms:created xsi:type="dcterms:W3CDTF">2019-05-07T17:18:16Z</dcterms:created>
  <dcterms:modified xsi:type="dcterms:W3CDTF">2020-07-15T13:37:17Z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0x0101007F5CAA3108D5E145BE0FD996A22DC6E1</vt:lpwstr>
  </property>
  <property fmtid="{D5CDD505-2E9C-101B-9397-08002B2CF9AE}" pid="3" name="MSIP_Label_f42aa342-8706-4288-bd11-ebb85995028c_Enabled">
    <vt:lpwstr>True</vt:lpwstr>
  </property>
  <property fmtid="{D5CDD505-2E9C-101B-9397-08002B2CF9AE}" pid="4" name="MSIP_Label_f42aa342-8706-4288-bd11-ebb85995028c_SetDate">
    <vt:lpwstr>2019-05-14T21:24:38.3800499Z</vt:lpwstr>
  </property>
  <property fmtid="{D5CDD505-2E9C-101B-9397-08002B2CF9AE}" pid="5" name="Sensitivity">
    <vt:lpwstr>General</vt:lpwstr>
  </property>
  <property fmtid="{D5CDD505-2E9C-101B-9397-08002B2CF9AE}" pid="6" name="MSIP_Label_f42aa342-8706-4288-bd11-ebb85995028c_Application">
    <vt:lpwstr>Microsoft Azure Information Protection</vt:lpwstr>
  </property>
  <property fmtid="{D5CDD505-2E9C-101B-9397-08002B2CF9AE}" pid="7" name="MSIP_Label_f42aa342-8706-4288-bd11-ebb85995028c_ActionId">
    <vt:lpwstr>85b18175-1493-475f-89a2-328aa34e220a</vt:lpwstr>
  </property>
  <property fmtid="{D5CDD505-2E9C-101B-9397-08002B2CF9AE}" pid="8" name="MSIP_Label_f42aa342-8706-4288-bd11-ebb85995028c_Name">
    <vt:lpwstr>General</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Owner">
    <vt:lpwstr>brblanch@microsoft.com</vt:lpwstr>
  </property>
  <property fmtid="{D5CDD505-2E9C-101B-9397-08002B2CF9AE}" pid="11" name="MSIP_Label_f42aa342-8706-4288-bd11-ebb85995028c_Extended_MSFT_Method">
    <vt:lpwstr>Automatic</vt:lpwstr>
  </property>
</Properties>
</file>